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</p:sldIdLst>
  <p:sldSz cx="10693400" cy="15122525"/>
  <p:notesSz cx="6735763" cy="9866313"/>
  <p:defaultTextStyle>
    <a:defPPr>
      <a:defRPr lang="ja-JP"/>
    </a:defPPr>
    <a:lvl1pPr marL="0" algn="l" defTabSz="1293144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6572" algn="l" defTabSz="1293144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93144" algn="l" defTabSz="1293144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39717" algn="l" defTabSz="1293144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86289" algn="l" defTabSz="1293144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32861" algn="l" defTabSz="1293144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79433" algn="l" defTabSz="1293144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526006" algn="l" defTabSz="1293144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72578" algn="l" defTabSz="1293144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4">
          <p15:clr>
            <a:srgbClr val="A4A3A4"/>
          </p15:clr>
        </p15:guide>
        <p15:guide id="2" pos="3369">
          <p15:clr>
            <a:srgbClr val="A4A3A4"/>
          </p15:clr>
        </p15:guide>
        <p15:guide id="3" orient="horz" pos="9525">
          <p15:clr>
            <a:srgbClr val="A4A3A4"/>
          </p15:clr>
        </p15:guide>
        <p15:guide id="4" pos="67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062C"/>
    <a:srgbClr val="FEE006"/>
    <a:srgbClr val="014880"/>
    <a:srgbClr val="E5F3FF"/>
    <a:srgbClr val="FDE7EC"/>
    <a:srgbClr val="FEF0F3"/>
    <a:srgbClr val="FEF4F6"/>
    <a:srgbClr val="FDE9EE"/>
    <a:srgbClr val="C5E5FF"/>
    <a:srgbClr val="0156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2994" y="96"/>
      </p:cViewPr>
      <p:guideLst>
        <p:guide orient="horz" pos="4764"/>
        <p:guide pos="3369"/>
        <p:guide orient="horz" pos="9525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005" y="4697787"/>
            <a:ext cx="9089391" cy="324154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011" y="8569430"/>
            <a:ext cx="7485380" cy="38646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6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93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39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86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3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79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26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72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E473-3479-4C8F-A6E3-E7014A469B98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5A42-28FD-450E-81DC-D1F32E177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06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E473-3479-4C8F-A6E3-E7014A469B98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5A42-28FD-450E-81DC-D1F32E177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490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2331" y="945159"/>
            <a:ext cx="1988305" cy="2011786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1845" y="945159"/>
            <a:ext cx="5792258" cy="2011786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E473-3479-4C8F-A6E3-E7014A469B98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5A42-28FD-450E-81DC-D1F32E177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46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E473-3479-4C8F-A6E3-E7014A469B98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5A42-28FD-450E-81DC-D1F32E177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65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5" y="9717625"/>
            <a:ext cx="9089391" cy="3003501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705" y="6409576"/>
            <a:ext cx="9089391" cy="33080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657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9314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397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862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328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7943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260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725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E473-3479-4C8F-A6E3-E7014A469B98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5A42-28FD-450E-81DC-D1F32E177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07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1850" y="5502919"/>
            <a:ext cx="3889353" cy="15560099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09421" y="5502919"/>
            <a:ext cx="3891210" cy="15560099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E473-3479-4C8F-A6E3-E7014A469B98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5A42-28FD-450E-81DC-D1F32E177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62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2" y="605606"/>
            <a:ext cx="9624060" cy="252042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4" y="3385072"/>
            <a:ext cx="4724775" cy="141073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6572" indent="0">
              <a:buNone/>
              <a:defRPr sz="2800" b="1"/>
            </a:lvl2pPr>
            <a:lvl3pPr marL="1293144" indent="0">
              <a:buNone/>
              <a:defRPr sz="2500" b="1"/>
            </a:lvl3pPr>
            <a:lvl4pPr marL="1939717" indent="0">
              <a:buNone/>
              <a:defRPr sz="2300" b="1"/>
            </a:lvl4pPr>
            <a:lvl5pPr marL="2586289" indent="0">
              <a:buNone/>
              <a:defRPr sz="2300" b="1"/>
            </a:lvl5pPr>
            <a:lvl6pPr marL="3232861" indent="0">
              <a:buNone/>
              <a:defRPr sz="2300" b="1"/>
            </a:lvl6pPr>
            <a:lvl7pPr marL="3879433" indent="0">
              <a:buNone/>
              <a:defRPr sz="2300" b="1"/>
            </a:lvl7pPr>
            <a:lvl8pPr marL="4526006" indent="0">
              <a:buNone/>
              <a:defRPr sz="2300" b="1"/>
            </a:lvl8pPr>
            <a:lvl9pPr marL="5172578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674" y="4795802"/>
            <a:ext cx="4724775" cy="8712955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2103" y="3385072"/>
            <a:ext cx="4726631" cy="141073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6572" indent="0">
              <a:buNone/>
              <a:defRPr sz="2800" b="1"/>
            </a:lvl2pPr>
            <a:lvl3pPr marL="1293144" indent="0">
              <a:buNone/>
              <a:defRPr sz="2500" b="1"/>
            </a:lvl3pPr>
            <a:lvl4pPr marL="1939717" indent="0">
              <a:buNone/>
              <a:defRPr sz="2300" b="1"/>
            </a:lvl4pPr>
            <a:lvl5pPr marL="2586289" indent="0">
              <a:buNone/>
              <a:defRPr sz="2300" b="1"/>
            </a:lvl5pPr>
            <a:lvl6pPr marL="3232861" indent="0">
              <a:buNone/>
              <a:defRPr sz="2300" b="1"/>
            </a:lvl6pPr>
            <a:lvl7pPr marL="3879433" indent="0">
              <a:buNone/>
              <a:defRPr sz="2300" b="1"/>
            </a:lvl7pPr>
            <a:lvl8pPr marL="4526006" indent="0">
              <a:buNone/>
              <a:defRPr sz="2300" b="1"/>
            </a:lvl8pPr>
            <a:lvl9pPr marL="5172578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2103" y="4795802"/>
            <a:ext cx="4726631" cy="8712955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E473-3479-4C8F-A6E3-E7014A469B98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5A42-28FD-450E-81DC-D1F32E177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49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E473-3479-4C8F-A6E3-E7014A469B98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5A42-28FD-450E-81DC-D1F32E177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62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E473-3479-4C8F-A6E3-E7014A469B98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5A42-28FD-450E-81DC-D1F32E177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82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2" y="602104"/>
            <a:ext cx="3518054" cy="2562428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822" y="602106"/>
            <a:ext cx="5977908" cy="12906657"/>
          </a:xfrm>
        </p:spPr>
        <p:txBody>
          <a:bodyPr/>
          <a:lstStyle>
            <a:lvl1pPr>
              <a:defRPr sz="45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672" y="3164535"/>
            <a:ext cx="3518054" cy="10344228"/>
          </a:xfrm>
        </p:spPr>
        <p:txBody>
          <a:bodyPr/>
          <a:lstStyle>
            <a:lvl1pPr marL="0" indent="0">
              <a:buNone/>
              <a:defRPr sz="2000"/>
            </a:lvl1pPr>
            <a:lvl2pPr marL="646572" indent="0">
              <a:buNone/>
              <a:defRPr sz="1700"/>
            </a:lvl2pPr>
            <a:lvl3pPr marL="1293144" indent="0">
              <a:buNone/>
              <a:defRPr sz="1400"/>
            </a:lvl3pPr>
            <a:lvl4pPr marL="1939717" indent="0">
              <a:buNone/>
              <a:defRPr sz="1300"/>
            </a:lvl4pPr>
            <a:lvl5pPr marL="2586289" indent="0">
              <a:buNone/>
              <a:defRPr sz="1300"/>
            </a:lvl5pPr>
            <a:lvl6pPr marL="3232861" indent="0">
              <a:buNone/>
              <a:defRPr sz="1300"/>
            </a:lvl6pPr>
            <a:lvl7pPr marL="3879433" indent="0">
              <a:buNone/>
              <a:defRPr sz="1300"/>
            </a:lvl7pPr>
            <a:lvl8pPr marL="4526006" indent="0">
              <a:buNone/>
              <a:defRPr sz="1300"/>
            </a:lvl8pPr>
            <a:lvl9pPr marL="5172578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E473-3479-4C8F-A6E3-E7014A469B98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5A42-28FD-450E-81DC-D1F32E177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29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10585771"/>
            <a:ext cx="6416040" cy="12497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981" y="1351225"/>
            <a:ext cx="6416040" cy="9073515"/>
          </a:xfrm>
        </p:spPr>
        <p:txBody>
          <a:bodyPr/>
          <a:lstStyle>
            <a:lvl1pPr marL="0" indent="0">
              <a:buNone/>
              <a:defRPr sz="4500"/>
            </a:lvl1pPr>
            <a:lvl2pPr marL="646572" indent="0">
              <a:buNone/>
              <a:defRPr sz="4000"/>
            </a:lvl2pPr>
            <a:lvl3pPr marL="1293144" indent="0">
              <a:buNone/>
              <a:defRPr sz="3400"/>
            </a:lvl3pPr>
            <a:lvl4pPr marL="1939717" indent="0">
              <a:buNone/>
              <a:defRPr sz="2800"/>
            </a:lvl4pPr>
            <a:lvl5pPr marL="2586289" indent="0">
              <a:buNone/>
              <a:defRPr sz="2800"/>
            </a:lvl5pPr>
            <a:lvl6pPr marL="3232861" indent="0">
              <a:buNone/>
              <a:defRPr sz="2800"/>
            </a:lvl6pPr>
            <a:lvl7pPr marL="3879433" indent="0">
              <a:buNone/>
              <a:defRPr sz="2800"/>
            </a:lvl7pPr>
            <a:lvl8pPr marL="4526006" indent="0">
              <a:buNone/>
              <a:defRPr sz="2800"/>
            </a:lvl8pPr>
            <a:lvl9pPr marL="5172578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981" y="11835480"/>
            <a:ext cx="6416040" cy="1774796"/>
          </a:xfrm>
        </p:spPr>
        <p:txBody>
          <a:bodyPr/>
          <a:lstStyle>
            <a:lvl1pPr marL="0" indent="0">
              <a:buNone/>
              <a:defRPr sz="2000"/>
            </a:lvl1pPr>
            <a:lvl2pPr marL="646572" indent="0">
              <a:buNone/>
              <a:defRPr sz="1700"/>
            </a:lvl2pPr>
            <a:lvl3pPr marL="1293144" indent="0">
              <a:buNone/>
              <a:defRPr sz="1400"/>
            </a:lvl3pPr>
            <a:lvl4pPr marL="1939717" indent="0">
              <a:buNone/>
              <a:defRPr sz="1300"/>
            </a:lvl4pPr>
            <a:lvl5pPr marL="2586289" indent="0">
              <a:buNone/>
              <a:defRPr sz="1300"/>
            </a:lvl5pPr>
            <a:lvl6pPr marL="3232861" indent="0">
              <a:buNone/>
              <a:defRPr sz="1300"/>
            </a:lvl6pPr>
            <a:lvl7pPr marL="3879433" indent="0">
              <a:buNone/>
              <a:defRPr sz="1300"/>
            </a:lvl7pPr>
            <a:lvl8pPr marL="4526006" indent="0">
              <a:buNone/>
              <a:defRPr sz="1300"/>
            </a:lvl8pPr>
            <a:lvl9pPr marL="5172578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0E473-3479-4C8F-A6E3-E7014A469B98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5A42-28FD-450E-81DC-D1F32E177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29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672" y="605606"/>
            <a:ext cx="9624060" cy="2520420"/>
          </a:xfrm>
          <a:prstGeom prst="rect">
            <a:avLst/>
          </a:prstGeom>
        </p:spPr>
        <p:txBody>
          <a:bodyPr vert="horz" lIns="129314" tIns="64657" rIns="129314" bIns="64657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2" y="3528590"/>
            <a:ext cx="9624060" cy="9980168"/>
          </a:xfrm>
          <a:prstGeom prst="rect">
            <a:avLst/>
          </a:prstGeom>
        </p:spPr>
        <p:txBody>
          <a:bodyPr vert="horz" lIns="129314" tIns="64657" rIns="129314" bIns="64657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673" y="14016342"/>
            <a:ext cx="2495127" cy="805137"/>
          </a:xfrm>
          <a:prstGeom prst="rect">
            <a:avLst/>
          </a:prstGeom>
        </p:spPr>
        <p:txBody>
          <a:bodyPr vert="horz" lIns="129314" tIns="64657" rIns="129314" bIns="6465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0E473-3479-4C8F-A6E3-E7014A469B98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579" y="14016342"/>
            <a:ext cx="3386243" cy="805137"/>
          </a:xfrm>
          <a:prstGeom prst="rect">
            <a:avLst/>
          </a:prstGeom>
        </p:spPr>
        <p:txBody>
          <a:bodyPr vert="horz" lIns="129314" tIns="64657" rIns="129314" bIns="6465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3607" y="14016342"/>
            <a:ext cx="2495127" cy="805137"/>
          </a:xfrm>
          <a:prstGeom prst="rect">
            <a:avLst/>
          </a:prstGeom>
        </p:spPr>
        <p:txBody>
          <a:bodyPr vert="horz" lIns="129314" tIns="64657" rIns="129314" bIns="6465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85A42-28FD-450E-81DC-D1F32E177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50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93144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4929" indent="-484929" algn="l" defTabSz="12931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50680" indent="-404108" algn="l" defTabSz="129314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16431" indent="-323286" algn="l" defTabSz="12931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63003" indent="-323286" algn="l" defTabSz="129314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09575" indent="-323286" algn="l" defTabSz="129314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56147" indent="-323286" algn="l" defTabSz="12931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02720" indent="-323286" algn="l" defTabSz="12931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49292" indent="-323286" algn="l" defTabSz="12931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95864" indent="-323286" algn="l" defTabSz="12931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93144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6572" algn="l" defTabSz="1293144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93144" algn="l" defTabSz="1293144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39717" algn="l" defTabSz="1293144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289" algn="l" defTabSz="1293144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32861" algn="l" defTabSz="1293144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79433" algn="l" defTabSz="1293144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526006" algn="l" defTabSz="1293144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72578" algn="l" defTabSz="1293144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21" Type="http://schemas.openxmlformats.org/officeDocument/2006/relationships/image" Target="../media/image20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24" Type="http://schemas.openxmlformats.org/officeDocument/2006/relationships/image" Target="../media/image23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13" Type="http://schemas.openxmlformats.org/officeDocument/2006/relationships/image" Target="../media/image30.jpeg"/><Relationship Id="rId18" Type="http://schemas.openxmlformats.org/officeDocument/2006/relationships/image" Target="../media/image35.jpeg"/><Relationship Id="rId3" Type="http://schemas.openxmlformats.org/officeDocument/2006/relationships/image" Target="../media/image1.png"/><Relationship Id="rId7" Type="http://schemas.openxmlformats.org/officeDocument/2006/relationships/image" Target="../media/image24.jpeg"/><Relationship Id="rId12" Type="http://schemas.openxmlformats.org/officeDocument/2006/relationships/image" Target="../media/image29.jpeg"/><Relationship Id="rId17" Type="http://schemas.openxmlformats.org/officeDocument/2006/relationships/image" Target="../media/image34.jpeg"/><Relationship Id="rId2" Type="http://schemas.openxmlformats.org/officeDocument/2006/relationships/image" Target="../media/image5.png"/><Relationship Id="rId16" Type="http://schemas.openxmlformats.org/officeDocument/2006/relationships/image" Target="../media/image3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28.jpeg"/><Relationship Id="rId5" Type="http://schemas.openxmlformats.org/officeDocument/2006/relationships/image" Target="../media/image3.png"/><Relationship Id="rId15" Type="http://schemas.openxmlformats.org/officeDocument/2006/relationships/image" Target="../media/image32.jpeg"/><Relationship Id="rId10" Type="http://schemas.openxmlformats.org/officeDocument/2006/relationships/image" Target="../media/image27.jpeg"/><Relationship Id="rId19" Type="http://schemas.openxmlformats.org/officeDocument/2006/relationships/image" Target="../media/image36.jpeg"/><Relationship Id="rId4" Type="http://schemas.openxmlformats.org/officeDocument/2006/relationships/image" Target="../media/image2.jpeg"/><Relationship Id="rId9" Type="http://schemas.openxmlformats.org/officeDocument/2006/relationships/image" Target="../media/image26.jpeg"/><Relationship Id="rId14" Type="http://schemas.openxmlformats.org/officeDocument/2006/relationships/image" Target="../media/image3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正方形/長方形 68"/>
          <p:cNvSpPr/>
          <p:nvPr/>
        </p:nvSpPr>
        <p:spPr>
          <a:xfrm>
            <a:off x="4215621" y="14773097"/>
            <a:ext cx="2262158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pPr lvl="0" algn="ctr"/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仁愛</a:t>
            </a:r>
            <a:r>
              <a:rPr lang="ja-JP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学付属</a:t>
            </a:r>
            <a:r>
              <a:rPr lang="ja-JP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図書館</a:t>
            </a:r>
            <a:endParaRPr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" y="1340483"/>
            <a:ext cx="107150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>
              <a:defRPr/>
            </a:pPr>
            <a:r>
              <a:rPr lang="en-US" altLang="ja-JP" sz="5400" b="1" dirty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MACMILLAN </a:t>
            </a:r>
            <a:r>
              <a:rPr lang="en-US" altLang="ja-JP" sz="5400" b="1" dirty="0" smtClean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READERS</a:t>
            </a:r>
            <a:endParaRPr lang="ja-JP" altLang="en-US" sz="2800" b="1" dirty="0">
              <a:solidFill>
                <a:srgbClr val="C6062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2" name="正方形/長方形 191"/>
          <p:cNvSpPr/>
          <p:nvPr/>
        </p:nvSpPr>
        <p:spPr>
          <a:xfrm>
            <a:off x="3828228" y="2111384"/>
            <a:ext cx="3058623" cy="44304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 anchor="ctr">
            <a:noAutofit/>
          </a:bodyPr>
          <a:lstStyle/>
          <a:p>
            <a:pPr lvl="0" algn="ctr"/>
            <a:r>
              <a:rPr lang="en-US" altLang="ja-JP" sz="1800" b="1" dirty="0" smtClean="0">
                <a:solidFill>
                  <a:srgbClr val="C6062C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― </a:t>
            </a:r>
            <a:r>
              <a:rPr lang="ja-JP" altLang="en-US" sz="1800" b="1" dirty="0" smtClean="0">
                <a:solidFill>
                  <a:srgbClr val="C6062C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マクミラン・リーダーズ </a:t>
            </a:r>
            <a:r>
              <a:rPr lang="en-US" altLang="ja-JP" sz="1800" b="1" dirty="0" smtClean="0">
                <a:solidFill>
                  <a:srgbClr val="C6062C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―</a:t>
            </a:r>
            <a:r>
              <a:rPr lang="ja-JP" altLang="en-US" sz="1800" b="1" dirty="0" smtClean="0">
                <a:solidFill>
                  <a:srgbClr val="C6062C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ja-JP" altLang="en-US" sz="1800" b="1" dirty="0">
              <a:solidFill>
                <a:srgbClr val="C6062C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14499" y="2533045"/>
            <a:ext cx="9486080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英語を読む楽しさを教え「ネイティブのように読む」力を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育てる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27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多読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速読に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最適のリーダーシリーズ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27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手軽な電子書籍で英語多読に挑戦してみよう！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7" name="正方形/長方形 216"/>
          <p:cNvSpPr/>
          <p:nvPr/>
        </p:nvSpPr>
        <p:spPr>
          <a:xfrm>
            <a:off x="2804225" y="590044"/>
            <a:ext cx="5106629" cy="895085"/>
          </a:xfrm>
          <a:prstGeom prst="rect">
            <a:avLst/>
          </a:prstGeom>
        </p:spPr>
        <p:txBody>
          <a:bodyPr wrap="none">
            <a:prstTxWarp prst="textArchUp">
              <a:avLst>
                <a:gd name="adj" fmla="val 10931703"/>
              </a:avLst>
            </a:prstTxWarp>
            <a:spAutoFit/>
          </a:bodyPr>
          <a:lstStyle/>
          <a:p>
            <a:pPr defTabSz="1291356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5000" u="sng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図書館の</a:t>
            </a:r>
            <a:r>
              <a:rPr lang="ja-JP" altLang="en-US" sz="6000" b="1" u="sng" spc="300" dirty="0" smtClean="0">
                <a:solidFill>
                  <a:srgbClr val="0148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電子書籍</a:t>
            </a:r>
            <a:r>
              <a:rPr lang="ja-JP" altLang="en-US" sz="5000" u="sng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en-US" sz="6000" b="1" u="sng" spc="300" dirty="0" smtClean="0">
                <a:solidFill>
                  <a:srgbClr val="0148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英語力アップ</a:t>
            </a:r>
            <a:r>
              <a:rPr lang="ja-JP" altLang="en-US" sz="5000" b="1" u="sng" spc="300" dirty="0" smtClean="0">
                <a:solidFill>
                  <a:srgbClr val="0148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</a:t>
            </a:r>
            <a:endParaRPr lang="ja-JP" altLang="en-US" sz="5000" b="1" u="sng" spc="300" dirty="0">
              <a:solidFill>
                <a:srgbClr val="01488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8726342" y="13081931"/>
            <a:ext cx="1652747" cy="1220187"/>
            <a:chOff x="174556" y="2455504"/>
            <a:chExt cx="1228233" cy="906803"/>
          </a:xfrm>
        </p:grpSpPr>
        <p:grpSp>
          <p:nvGrpSpPr>
            <p:cNvPr id="47" name="グループ化 46"/>
            <p:cNvGrpSpPr>
              <a:grpSpLocks noChangeAspect="1"/>
            </p:cNvGrpSpPr>
            <p:nvPr/>
          </p:nvGrpSpPr>
          <p:grpSpPr>
            <a:xfrm>
              <a:off x="193811" y="2577807"/>
              <a:ext cx="1208978" cy="784500"/>
              <a:chOff x="-12114336" y="3658310"/>
              <a:chExt cx="3020652" cy="1960084"/>
            </a:xfrm>
          </p:grpSpPr>
          <p:pic>
            <p:nvPicPr>
              <p:cNvPr id="53" name="Picture 4" descr="C:\Users\460217\Pictures\pc2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2114336" y="3658310"/>
                <a:ext cx="3020652" cy="19600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4" name="Picture 3" descr="C:\Users\460217\Pictures\MeL.jp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1379046" y="4005293"/>
                <a:ext cx="1605300" cy="10033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8" name="グループ化 47"/>
            <p:cNvGrpSpPr/>
            <p:nvPr/>
          </p:nvGrpSpPr>
          <p:grpSpPr>
            <a:xfrm>
              <a:off x="174556" y="2455504"/>
              <a:ext cx="418038" cy="606419"/>
              <a:chOff x="-5238186" y="3041345"/>
              <a:chExt cx="691750" cy="1003475"/>
            </a:xfrm>
          </p:grpSpPr>
          <p:pic>
            <p:nvPicPr>
              <p:cNvPr id="49" name="Picture 6" descr="C:\Users\460217\Pictures\568975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5238186" y="3041345"/>
                <a:ext cx="691750" cy="1003475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0" name="Picture 3" descr="C:\Users\460217\Pictures\MeL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5135803" y="3387024"/>
                <a:ext cx="486979" cy="26980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58" name="正方形/長方形 57"/>
          <p:cNvSpPr/>
          <p:nvPr/>
        </p:nvSpPr>
        <p:spPr>
          <a:xfrm>
            <a:off x="318157" y="13542139"/>
            <a:ext cx="7193672" cy="688256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b="1" spc="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リモートアクセスに登録すると、ご自宅の</a:t>
            </a:r>
            <a:r>
              <a:rPr lang="en-US" altLang="ja-JP" sz="1600" b="1" spc="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PC､</a:t>
            </a:r>
            <a:r>
              <a:rPr lang="ja-JP" altLang="en-US" sz="1600" b="1" spc="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スマホからもご利用いただけます。</a:t>
            </a:r>
            <a:endParaRPr lang="en-US" altLang="ja-JP" sz="1600" spc="5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リモートアクセスの詳細はお問い合わせください。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1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00" y="191691"/>
            <a:ext cx="1431157" cy="973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テキスト ボックス 34"/>
          <p:cNvSpPr txBox="1"/>
          <p:nvPr/>
        </p:nvSpPr>
        <p:spPr>
          <a:xfrm>
            <a:off x="1495076" y="13036829"/>
            <a:ext cx="7366495" cy="367656"/>
          </a:xfrm>
          <a:prstGeom prst="rect">
            <a:avLst/>
          </a:prstGeom>
          <a:noFill/>
        </p:spPr>
        <p:txBody>
          <a:bodyPr wrap="none" lIns="36000" tIns="54000" rIns="36000" bIns="18000" rtlCol="0">
            <a:spAutoFit/>
          </a:bodyPr>
          <a:lstStyle/>
          <a:p>
            <a:pPr>
              <a:lnSpc>
                <a:spcPts val="23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図書館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HP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≫ 所蔵検索 ≫ </a:t>
            </a:r>
            <a:r>
              <a:rPr lang="ja-JP" altLang="en-US" sz="1600" b="1" spc="-9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電子</a:t>
            </a:r>
            <a:r>
              <a:rPr lang="ja-JP" altLang="en-US" sz="1600" b="1" spc="-9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ブック・電子</a:t>
            </a:r>
            <a:r>
              <a:rPr lang="ja-JP" altLang="en-US" sz="1600" b="1" spc="-9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ジャーナル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spc="-42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≫ </a:t>
            </a:r>
            <a:r>
              <a:rPr lang="en-US" altLang="ja-JP" sz="1600" b="1" spc="-42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Maruzen eBook Library</a:t>
            </a:r>
            <a:endParaRPr lang="ja-JP" altLang="en-US" sz="1600" b="1" spc="-42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ホームベース 18"/>
          <p:cNvSpPr/>
          <p:nvPr/>
        </p:nvSpPr>
        <p:spPr>
          <a:xfrm>
            <a:off x="309261" y="12961862"/>
            <a:ext cx="1126963" cy="517591"/>
          </a:xfrm>
          <a:prstGeom prst="homePlate">
            <a:avLst>
              <a:gd name="adj" fmla="val 39435"/>
            </a:avLst>
          </a:prstGeom>
          <a:solidFill>
            <a:srgbClr val="014880"/>
          </a:solidFill>
          <a:ln>
            <a:solidFill>
              <a:srgbClr val="014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アクセス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方法</a:t>
            </a:r>
            <a:endParaRPr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4243133" y="1061631"/>
            <a:ext cx="2228813" cy="237056"/>
          </a:xfrm>
          <a:prstGeom prst="rect">
            <a:avLst/>
          </a:prstGeom>
          <a:solidFill>
            <a:srgbClr val="C6062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 anchor="ctr">
            <a:noAutofit/>
          </a:bodyPr>
          <a:lstStyle/>
          <a:p>
            <a:pPr lvl="0" algn="ctr"/>
            <a:r>
              <a:rPr lang="ja-JP" altLang="en-US" sz="1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マクミランランゲージハウス</a:t>
            </a:r>
            <a:endParaRPr lang="ja-JP" altLang="en-US" sz="1400" b="1" dirty="0">
              <a:solidFill>
                <a:schemeClr val="bg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86" name="直線コネクタ 85"/>
          <p:cNvCxnSpPr/>
          <p:nvPr/>
        </p:nvCxnSpPr>
        <p:spPr>
          <a:xfrm>
            <a:off x="599780" y="13485507"/>
            <a:ext cx="8045604" cy="0"/>
          </a:xfrm>
          <a:prstGeom prst="line">
            <a:avLst/>
          </a:prstGeom>
          <a:ln w="12700">
            <a:solidFill>
              <a:srgbClr val="01569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/>
          <p:cNvGrpSpPr/>
          <p:nvPr/>
        </p:nvGrpSpPr>
        <p:grpSpPr>
          <a:xfrm>
            <a:off x="8523905" y="1980352"/>
            <a:ext cx="1620000" cy="1516057"/>
            <a:chOff x="8144061" y="852472"/>
            <a:chExt cx="1620000" cy="1516057"/>
          </a:xfrm>
        </p:grpSpPr>
        <p:sp>
          <p:nvSpPr>
            <p:cNvPr id="93" name="円/楕円 92"/>
            <p:cNvSpPr/>
            <p:nvPr/>
          </p:nvSpPr>
          <p:spPr>
            <a:xfrm>
              <a:off x="8144061" y="852472"/>
              <a:ext cx="1620000" cy="1516057"/>
            </a:xfrm>
            <a:prstGeom prst="ellipse">
              <a:avLst/>
            </a:prstGeom>
            <a:solidFill>
              <a:srgbClr val="FEE006"/>
            </a:solidFill>
            <a:ln>
              <a:solidFill>
                <a:srgbClr val="0148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014880"/>
                </a:solidFill>
              </a:endParaRP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8274665" y="1493775"/>
              <a:ext cx="1396893" cy="429427"/>
            </a:xfrm>
            <a:prstGeom prst="rect">
              <a:avLst/>
            </a:prstGeom>
            <a:noFill/>
          </p:spPr>
          <p:txBody>
            <a:bodyPr wrap="none" tIns="0" bIns="36000" rtlCol="0" anchor="ctr">
              <a:noAutofit/>
            </a:bodyPr>
            <a:lstStyle/>
            <a:p>
              <a:pPr algn="ctr">
                <a:lnSpc>
                  <a:spcPts val="1900"/>
                </a:lnSpc>
              </a:pPr>
              <a:r>
                <a:rPr lang="ja-JP" altLang="en-US" sz="1800" b="1" dirty="0" smtClean="0">
                  <a:solidFill>
                    <a:srgbClr val="01488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初級者</a:t>
              </a:r>
              <a:r>
                <a:rPr lang="ja-JP" altLang="en-US" sz="1600" dirty="0" smtClean="0">
                  <a:solidFill>
                    <a:srgbClr val="01488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向け</a:t>
              </a:r>
              <a:endParaRPr lang="en-US" altLang="ja-JP" sz="1600" dirty="0" smtClean="0">
                <a:solidFill>
                  <a:srgbClr val="01488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8378953" y="1221599"/>
              <a:ext cx="1150217" cy="29546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0" bIns="0" rtlCol="0" anchor="ctr">
              <a:noAutofit/>
            </a:bodyPr>
            <a:lstStyle/>
            <a:p>
              <a:pPr lvl="0" algn="ctr" fontAlgn="ctr"/>
              <a:r>
                <a:rPr lang="ja-JP" altLang="en-US" sz="1400" b="1" u="sng" dirty="0" smtClean="0">
                  <a:solidFill>
                    <a:srgbClr val="01488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レベル</a:t>
              </a:r>
              <a:r>
                <a:rPr lang="en-US" altLang="ja-JP" sz="1400" b="1" u="sng" dirty="0" smtClean="0">
                  <a:solidFill>
                    <a:srgbClr val="01488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</a:t>
              </a:r>
              <a:endParaRPr lang="ja-JP" altLang="en-US" sz="1400" b="1" u="sng" dirty="0">
                <a:solidFill>
                  <a:srgbClr val="01488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106" name="正方形/長方形 105"/>
          <p:cNvSpPr/>
          <p:nvPr/>
        </p:nvSpPr>
        <p:spPr>
          <a:xfrm>
            <a:off x="3702855" y="3816597"/>
            <a:ext cx="3279600" cy="8930772"/>
          </a:xfrm>
          <a:prstGeom prst="rect">
            <a:avLst/>
          </a:prstGeom>
          <a:solidFill>
            <a:srgbClr val="FDE7EC"/>
          </a:solidFill>
          <a:ln>
            <a:solidFill>
              <a:srgbClr val="C606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7" name="正方形/長方形 106"/>
          <p:cNvSpPr/>
          <p:nvPr/>
        </p:nvSpPr>
        <p:spPr>
          <a:xfrm>
            <a:off x="7098337" y="3806461"/>
            <a:ext cx="3279600" cy="8930772"/>
          </a:xfrm>
          <a:prstGeom prst="rect">
            <a:avLst/>
          </a:prstGeom>
          <a:solidFill>
            <a:srgbClr val="FDE7EC"/>
          </a:solidFill>
          <a:ln>
            <a:solidFill>
              <a:srgbClr val="C606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8" name="正方形/長方形 107"/>
          <p:cNvSpPr/>
          <p:nvPr/>
        </p:nvSpPr>
        <p:spPr>
          <a:xfrm>
            <a:off x="309261" y="3806461"/>
            <a:ext cx="3277712" cy="8930772"/>
          </a:xfrm>
          <a:prstGeom prst="rect">
            <a:avLst/>
          </a:prstGeom>
          <a:solidFill>
            <a:srgbClr val="FDE7EC"/>
          </a:solidFill>
          <a:ln>
            <a:solidFill>
              <a:srgbClr val="C606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09" name="Picture 11" descr="https://elib.maruzen.co.jp/app/images/l/5/300000633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993" y="4022725"/>
            <a:ext cx="925054" cy="1440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15" descr="https://elib.maruzen.co.jp/app/images/l/7/3000006337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4" y="7057173"/>
            <a:ext cx="939130" cy="1440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17" descr="https://elib.maruzen.co.jp/app/images/l/8/3000006338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993" y="7057173"/>
            <a:ext cx="935065" cy="1440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21" descr="https://elib.maruzen.co.jp/app/images/l/0/3000006340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4" y="10049981"/>
            <a:ext cx="931034" cy="1440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23" descr="https://elib.maruzen.co.jp/app/images/l/1/3000006341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993" y="10049981"/>
            <a:ext cx="945295" cy="14400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" name="正方形/長方形 114"/>
          <p:cNvSpPr/>
          <p:nvPr/>
        </p:nvSpPr>
        <p:spPr>
          <a:xfrm>
            <a:off x="1507338" y="3937516"/>
            <a:ext cx="2002202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800" b="1" dirty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Gulliver's </a:t>
            </a:r>
            <a:r>
              <a:rPr lang="en-US" altLang="ja-JP" sz="1800" b="1" dirty="0" smtClean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travels</a:t>
            </a:r>
          </a:p>
          <a:p>
            <a:pPr>
              <a:lnSpc>
                <a:spcPts val="2000"/>
              </a:lnSpc>
            </a:pPr>
            <a:r>
              <a:rPr lang="en-US" altLang="ja-JP" sz="1800" b="1" dirty="0" smtClean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in Lilliput</a:t>
            </a:r>
            <a:r>
              <a:rPr lang="en-US" altLang="ja-JP" sz="1800" dirty="0" smtClean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 </a:t>
            </a:r>
            <a:endParaRPr lang="en-US" altLang="ja-JP" sz="1800" dirty="0">
              <a:solidFill>
                <a:srgbClr val="C6062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16" name="Picture 8" descr="https://elib.maruzen.co.jp/app/images/l/4/3000006334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4" y="4022725"/>
            <a:ext cx="939130" cy="1440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正方形/長方形 116"/>
          <p:cNvSpPr/>
          <p:nvPr/>
        </p:nvSpPr>
        <p:spPr>
          <a:xfrm>
            <a:off x="1515395" y="6915797"/>
            <a:ext cx="17919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800" b="1" dirty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Shooting stars</a:t>
            </a:r>
            <a:r>
              <a:rPr lang="en-US" altLang="ja-JP" sz="1800" dirty="0" smtClean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 </a:t>
            </a:r>
            <a:endParaRPr lang="en-US" altLang="ja-JP" sz="1800" dirty="0">
              <a:solidFill>
                <a:srgbClr val="C6062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1523692" y="9930642"/>
            <a:ext cx="19417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800" b="1" dirty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The magic barber</a:t>
            </a:r>
            <a:r>
              <a:rPr lang="en-US" altLang="ja-JP" sz="1800" dirty="0" smtClean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 </a:t>
            </a:r>
            <a:endParaRPr lang="en-US" altLang="ja-JP" sz="1800" dirty="0">
              <a:solidFill>
                <a:srgbClr val="C6062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4995025" y="9933465"/>
            <a:ext cx="19155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800" b="1" dirty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The umbrella </a:t>
            </a:r>
            <a:r>
              <a:rPr lang="en-US" altLang="ja-JP" sz="1800" dirty="0" smtClean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 </a:t>
            </a:r>
            <a:endParaRPr lang="en-US" altLang="ja-JP" sz="1800" dirty="0">
              <a:solidFill>
                <a:srgbClr val="C6062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5006565" y="6915797"/>
            <a:ext cx="12683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800" b="1" dirty="0" smtClean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Ski race</a:t>
            </a:r>
            <a:endParaRPr lang="en-US" altLang="ja-JP" sz="1800" dirty="0">
              <a:solidFill>
                <a:srgbClr val="C6062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5006565" y="3919913"/>
            <a:ext cx="1799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800" b="1" dirty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In the frame</a:t>
            </a:r>
          </a:p>
        </p:txBody>
      </p:sp>
      <p:sp>
        <p:nvSpPr>
          <p:cNvPr id="122" name="正方形/長方形 121"/>
          <p:cNvSpPr/>
          <p:nvPr/>
        </p:nvSpPr>
        <p:spPr>
          <a:xfrm>
            <a:off x="1477278" y="4519591"/>
            <a:ext cx="191015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リリパット国でのレミュエル・ガリヴァーと彼の冒険を描いた物語。ガリヴァーの船、アンテロープ号が極東で沈没、生き残るには陸地まで泳ぐしかない。彼はなんとか陸まで泳ぎ着くが、気がつくと縛り付けられ、完全に捕われの身となっていた。ガリヴァーはどうやってこの窮地を脱するか？</a:t>
            </a:r>
          </a:p>
        </p:txBody>
      </p:sp>
      <p:sp>
        <p:nvSpPr>
          <p:cNvPr id="123" name="正方形/長方形 122"/>
          <p:cNvSpPr/>
          <p:nvPr/>
        </p:nvSpPr>
        <p:spPr>
          <a:xfrm>
            <a:off x="4995025" y="4291938"/>
            <a:ext cx="191554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も</a:t>
            </a:r>
            <a:r>
              <a:rPr lang="ja-JP" altLang="en-US" sz="1200" dirty="0" smtClean="0"/>
              <a:t>う</a:t>
            </a:r>
            <a:r>
              <a:rPr lang="ja-JP" altLang="en-US" sz="1200" dirty="0"/>
              <a:t>すぐ休暇を</a:t>
            </a:r>
            <a:r>
              <a:rPr lang="ja-JP" altLang="en-US" sz="1200" dirty="0" smtClean="0"/>
              <a:t>終えるリサ</a:t>
            </a:r>
            <a:r>
              <a:rPr lang="ja-JP" altLang="en-US" sz="1200" dirty="0"/>
              <a:t>とアリス。今、ギリシャを去ろうと、空港行きのバスに乗っています。そこで二人は、夫が重病だというヴェラと知り合いに。ヴェラを助けたいと思うアリスとリサ。ところがイギリスに帰ってみると、彼女の言っていたことがウソだとわかります</a:t>
            </a:r>
            <a:r>
              <a:rPr lang="ja-JP" altLang="en-US" sz="1200" dirty="0" smtClean="0"/>
              <a:t>。ヴェラ</a:t>
            </a:r>
            <a:r>
              <a:rPr lang="ja-JP" altLang="en-US" sz="1200" dirty="0"/>
              <a:t>は</a:t>
            </a:r>
            <a:r>
              <a:rPr lang="ja-JP" altLang="en-US" sz="1200" kern="0" spc="-110" dirty="0"/>
              <a:t>いったい何者</a:t>
            </a:r>
            <a:r>
              <a:rPr lang="ja-JP" altLang="en-US" sz="1200" kern="0" spc="-110" dirty="0" smtClean="0"/>
              <a:t>なので</a:t>
            </a:r>
            <a:r>
              <a:rPr lang="ja-JP" altLang="en-US" sz="1200" kern="0" spc="-110" dirty="0"/>
              <a:t>しょ</a:t>
            </a:r>
            <a:r>
              <a:rPr lang="ja-JP" altLang="en-US" sz="1200" kern="0" spc="-110" dirty="0" smtClean="0"/>
              <a:t>う</a:t>
            </a:r>
            <a:r>
              <a:rPr lang="ja-JP" altLang="en-US" sz="1200" kern="0" spc="-110" dirty="0"/>
              <a:t>？</a:t>
            </a:r>
          </a:p>
        </p:txBody>
      </p:sp>
      <p:sp>
        <p:nvSpPr>
          <p:cNvPr id="124" name="正方形/長方形 123"/>
          <p:cNvSpPr/>
          <p:nvPr/>
        </p:nvSpPr>
        <p:spPr>
          <a:xfrm>
            <a:off x="1501836" y="7255351"/>
            <a:ext cx="1989713" cy="2390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dirty="0"/>
              <a:t>友人同士のリサとアリスは休暇で、ある島の超高級ホテルに滞在中。</a:t>
            </a:r>
            <a:r>
              <a:rPr lang="ja-JP" altLang="en-US" sz="1200" spc="-60" dirty="0"/>
              <a:t>二人は、同じ</a:t>
            </a:r>
            <a:r>
              <a:rPr lang="ja-JP" altLang="en-US" sz="1200" dirty="0"/>
              <a:t>ホテルに大好きな二人の映画スターが泊まっていることに気づく。</a:t>
            </a:r>
            <a:r>
              <a:rPr lang="ja-JP" altLang="en-US" sz="1200" spc="-70" dirty="0"/>
              <a:t>翌日、バルコニーで</a:t>
            </a:r>
            <a:r>
              <a:rPr lang="ja-JP" altLang="en-US" sz="1200" dirty="0"/>
              <a:t>日光浴をしていたリサは、その二人のスターが激しく言い争っている場面を目撃。口論はますます険悪になり、一人が銃を取り出したかと</a:t>
            </a:r>
            <a:r>
              <a:rPr lang="ja-JP" altLang="en-US" sz="1200" spc="-70" dirty="0"/>
              <a:t>思うと相手を撃って</a:t>
            </a:r>
            <a:r>
              <a:rPr lang="ja-JP" altLang="en-US" sz="1200" spc="-70" dirty="0" smtClean="0"/>
              <a:t>しまった</a:t>
            </a:r>
            <a:r>
              <a:rPr lang="en-US" altLang="ja-JP" sz="1200" spc="-70" dirty="0" smtClean="0"/>
              <a:t>…</a:t>
            </a:r>
            <a:endParaRPr lang="ja-JP" altLang="en-US" sz="1200" spc="-70" dirty="0"/>
          </a:p>
        </p:txBody>
      </p:sp>
      <p:sp>
        <p:nvSpPr>
          <p:cNvPr id="125" name="正方形/長方形 124"/>
          <p:cNvSpPr/>
          <p:nvPr/>
        </p:nvSpPr>
        <p:spPr>
          <a:xfrm>
            <a:off x="1505119" y="10251740"/>
            <a:ext cx="18823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クロスウェイズは静かで、これといった事件も起こらない小さな町。住人は皆、とても長い髪をしているので、大きな黒い帽子をかぶっています。ある日、魔法の床屋がやって来て、誰もが髪を切りました。とても幸せな気分で眠りについたのですが、次の日目がさめて彼らが驚いたことには･･･。</a:t>
            </a:r>
          </a:p>
        </p:txBody>
      </p:sp>
      <p:sp>
        <p:nvSpPr>
          <p:cNvPr id="126" name="正方形/長方形 125"/>
          <p:cNvSpPr/>
          <p:nvPr/>
        </p:nvSpPr>
        <p:spPr>
          <a:xfrm>
            <a:off x="4963985" y="10244243"/>
            <a:ext cx="198971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この世には運命的な出来事があるもの。カーラは明るい赤色の新品の傘を買うが、その同じ日、買い物をしている間にその傘を盗まれてしまう。店にあるのは泥棒が残していった、黄色のアヒルが</a:t>
            </a:r>
            <a:r>
              <a:rPr lang="ja-JP" altLang="en-US" sz="1200" dirty="0" err="1"/>
              <a:t>付いた壊れた</a:t>
            </a:r>
            <a:r>
              <a:rPr lang="ja-JP" altLang="en-US" sz="1200" dirty="0"/>
              <a:t>黒い傘だけ。仕方なくその傘を手に取って通りを歩いていると、彼女はそれに見覚えがあるという男に出会う。カーラは泥棒の正体がわかるのか？</a:t>
            </a:r>
          </a:p>
        </p:txBody>
      </p:sp>
      <p:sp>
        <p:nvSpPr>
          <p:cNvPr id="127" name="正方形/長方形 126"/>
          <p:cNvSpPr/>
          <p:nvPr/>
        </p:nvSpPr>
        <p:spPr>
          <a:xfrm>
            <a:off x="4996123" y="7246720"/>
            <a:ext cx="1914449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スーとレベッカの二人はスキーが大好きな女の子。特に速く滑降するのが大好きです。二人が山に着くと、素晴らしい天候と大きなスキー大会の知らせが待っていました。一方、大会の優勝が本命視されているデイヴィッドとマークは、この二人の少女に脅威を感じ、彼女たちの優勝を阻もうとします。勝つのは、はたして誰でしょう？</a:t>
            </a:r>
          </a:p>
        </p:txBody>
      </p:sp>
      <p:cxnSp>
        <p:nvCxnSpPr>
          <p:cNvPr id="128" name="直線コネクタ 127"/>
          <p:cNvCxnSpPr/>
          <p:nvPr/>
        </p:nvCxnSpPr>
        <p:spPr>
          <a:xfrm>
            <a:off x="524817" y="6807124"/>
            <a:ext cx="2700000" cy="0"/>
          </a:xfrm>
          <a:prstGeom prst="line">
            <a:avLst/>
          </a:prstGeom>
          <a:ln w="12700">
            <a:solidFill>
              <a:srgbClr val="C6062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497352" y="9832228"/>
            <a:ext cx="2700000" cy="0"/>
          </a:xfrm>
          <a:prstGeom prst="line">
            <a:avLst/>
          </a:prstGeom>
          <a:ln w="12700">
            <a:solidFill>
              <a:srgbClr val="C6062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>
            <a:off x="3960400" y="6807124"/>
            <a:ext cx="2700000" cy="0"/>
          </a:xfrm>
          <a:prstGeom prst="line">
            <a:avLst/>
          </a:prstGeom>
          <a:ln w="12700">
            <a:solidFill>
              <a:srgbClr val="C6062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1" name="Picture 13" descr="https://elib.maruzen.co.jp/app/images/l/6/3000006336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000" y="4022725"/>
            <a:ext cx="937092" cy="1440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19" descr="https://elib.maruzen.co.jp/app/images/l/9/3000006339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000" y="7057173"/>
            <a:ext cx="941177" cy="1440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25" descr="https://elib.maruzen.co.jp/app/images/l/5/3000006345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517" y="10050738"/>
            <a:ext cx="959999" cy="1440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" name="正方形/長方形 133"/>
          <p:cNvSpPr/>
          <p:nvPr/>
        </p:nvSpPr>
        <p:spPr>
          <a:xfrm>
            <a:off x="8351437" y="3916597"/>
            <a:ext cx="18752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800" b="1" dirty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Lucky number</a:t>
            </a:r>
          </a:p>
        </p:txBody>
      </p:sp>
      <p:sp>
        <p:nvSpPr>
          <p:cNvPr id="135" name="正方形/長方形 134"/>
          <p:cNvSpPr/>
          <p:nvPr/>
        </p:nvSpPr>
        <p:spPr>
          <a:xfrm>
            <a:off x="8351437" y="6915797"/>
            <a:ext cx="2033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800" b="1" dirty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The lost ship </a:t>
            </a:r>
            <a:endParaRPr lang="en-US" altLang="ja-JP" sz="1800" dirty="0">
              <a:solidFill>
                <a:srgbClr val="C6062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6" name="正方形/長方形 135"/>
          <p:cNvSpPr/>
          <p:nvPr/>
        </p:nvSpPr>
        <p:spPr>
          <a:xfrm>
            <a:off x="8370488" y="9972789"/>
            <a:ext cx="1961730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800" b="1" dirty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Around the world </a:t>
            </a:r>
            <a:endParaRPr lang="en-US" altLang="ja-JP" sz="1800" b="1" dirty="0" smtClean="0">
              <a:solidFill>
                <a:srgbClr val="C6062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800" b="1" dirty="0" smtClean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in eighty </a:t>
            </a:r>
            <a:r>
              <a:rPr lang="en-US" altLang="ja-JP" sz="1800" b="1" dirty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days</a:t>
            </a:r>
            <a:endParaRPr lang="en-US" altLang="ja-JP" sz="1800" dirty="0">
              <a:solidFill>
                <a:srgbClr val="C6062C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7" name="正方形/長方形 136"/>
          <p:cNvSpPr/>
          <p:nvPr/>
        </p:nvSpPr>
        <p:spPr>
          <a:xfrm>
            <a:off x="8351437" y="4265811"/>
            <a:ext cx="19001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チャーリーは貧しい少年。生活のために靴磨きをしている。ある日、宝くじ売りを目にするが、お金がないので買うことができない。チャーリーは悲しかった。だがそのとき、一人の男がタクシーに乗り込むのが見え、そのポケットから何かが落ちた。宝くじだ。今日はチャーリーにとって幸運の日かもしれない。</a:t>
            </a:r>
            <a:endParaRPr lang="ja-JP" altLang="en-US" sz="1200" kern="0" spc="-110" dirty="0"/>
          </a:p>
        </p:txBody>
      </p:sp>
      <p:sp>
        <p:nvSpPr>
          <p:cNvPr id="138" name="正方形/長方形 137"/>
          <p:cNvSpPr/>
          <p:nvPr/>
        </p:nvSpPr>
        <p:spPr>
          <a:xfrm>
            <a:off x="8393579" y="7238535"/>
            <a:ext cx="182652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ある日、大型帆船の船長が航海中、別の船を発見する。その船は無人のようだ。呼びかけてみるが、応答がない。調べてみることになり、船長が小さなボートでその不気味な船に向かう。しかし、いくら見て回っても、やはり誰も発見できない。乗組員たちはいったいどこへ行ったのか</a:t>
            </a:r>
            <a:r>
              <a:rPr lang="ja-JP" altLang="en-US" sz="1200" dirty="0" smtClean="0"/>
              <a:t>？この</a:t>
            </a:r>
            <a:r>
              <a:rPr lang="ja-JP" altLang="en-US" sz="1200" dirty="0"/>
              <a:t>船の所有者は誰なのか？</a:t>
            </a:r>
          </a:p>
        </p:txBody>
      </p:sp>
      <p:sp>
        <p:nvSpPr>
          <p:cNvPr id="139" name="正方形/長方形 138"/>
          <p:cNvSpPr/>
          <p:nvPr/>
        </p:nvSpPr>
        <p:spPr>
          <a:xfrm>
            <a:off x="8371323" y="10535376"/>
            <a:ext cx="180158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フィリアス・フォッグは、</a:t>
            </a:r>
            <a:r>
              <a:rPr lang="en-US" altLang="ja-JP" sz="1200" dirty="0"/>
              <a:t>80</a:t>
            </a:r>
            <a:r>
              <a:rPr lang="ja-JP" altLang="en-US" sz="1200" dirty="0"/>
              <a:t>日間で世界一周旅行ができると信じている。だが本当にできるだろうか？　本書は、従者のパスパルトゥーと一緒に国から国をめぐる、フィリアスの冒険旅行を描いた奇想天外な物語。ゆったりとくつろいで、冒険と危険の旅をお楽しみください。</a:t>
            </a:r>
          </a:p>
        </p:txBody>
      </p:sp>
      <p:cxnSp>
        <p:nvCxnSpPr>
          <p:cNvPr id="140" name="直線コネクタ 139"/>
          <p:cNvCxnSpPr/>
          <p:nvPr/>
        </p:nvCxnSpPr>
        <p:spPr>
          <a:xfrm>
            <a:off x="7306117" y="6807124"/>
            <a:ext cx="2700000" cy="0"/>
          </a:xfrm>
          <a:prstGeom prst="line">
            <a:avLst/>
          </a:prstGeom>
          <a:ln w="12700">
            <a:solidFill>
              <a:srgbClr val="C6062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/>
          <p:cNvCxnSpPr/>
          <p:nvPr/>
        </p:nvCxnSpPr>
        <p:spPr>
          <a:xfrm>
            <a:off x="7306117" y="9832228"/>
            <a:ext cx="2700000" cy="0"/>
          </a:xfrm>
          <a:prstGeom prst="line">
            <a:avLst/>
          </a:prstGeom>
          <a:ln w="12700">
            <a:solidFill>
              <a:srgbClr val="C6062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コネクタ 141"/>
          <p:cNvCxnSpPr/>
          <p:nvPr/>
        </p:nvCxnSpPr>
        <p:spPr>
          <a:xfrm>
            <a:off x="3960400" y="9832228"/>
            <a:ext cx="2700000" cy="0"/>
          </a:xfrm>
          <a:prstGeom prst="line">
            <a:avLst/>
          </a:prstGeom>
          <a:ln w="12700">
            <a:solidFill>
              <a:srgbClr val="C6062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" name="Picture 5" descr="C:\Users\460319\Desktop\qr_b1da1353bf3db12d247fee3935ca4a9e\1.jp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82" y="5591630"/>
            <a:ext cx="939600" cy="9396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" name="Picture 6" descr="C:\Users\460319\Desktop\qr_b1da1353bf3db12d247fee3935ca4a9e\2.jp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421" y="5591630"/>
            <a:ext cx="939600" cy="9396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7" descr="C:\Users\460319\Desktop\qr_b1da1353bf3db12d247fee3935ca4a9e\3.jp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000" y="5588030"/>
            <a:ext cx="939600" cy="9396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6" name="Picture 8" descr="C:\Users\460319\Desktop\qr_b1da1353bf3db12d247fee3935ca4a9e\4.jp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82" y="8652633"/>
            <a:ext cx="939600" cy="9396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" name="Picture 10" descr="C:\Users\460319\Desktop\qr_b1da1353bf3db12d247fee3935ca4a9e\5.jp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421" y="8652633"/>
            <a:ext cx="939600" cy="9396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" name="Picture 11" descr="C:\Users\460319\Desktop\qr_b1da1353bf3db12d247fee3935ca4a9e\6.jp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000" y="8652633"/>
            <a:ext cx="939600" cy="9396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" name="Picture 12" descr="C:\Users\460319\Desktop\qr_b1da1353bf3db12d247fee3935ca4a9e\7.jp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81" y="11628529"/>
            <a:ext cx="939601" cy="9396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13" descr="C:\Users\460319\Desktop\qr_b1da1353bf3db12d247fee3935ca4a9e\8.jp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421" y="11628529"/>
            <a:ext cx="939600" cy="9396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" name="Picture 14" descr="C:\Users\460319\Desktop\qr_b1da1353bf3db12d247fee3935ca4a9e\9.jpg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000" y="11628529"/>
            <a:ext cx="939600" cy="9396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80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正方形/長方形 68"/>
          <p:cNvSpPr/>
          <p:nvPr/>
        </p:nvSpPr>
        <p:spPr>
          <a:xfrm>
            <a:off x="4215621" y="14791026"/>
            <a:ext cx="2262158" cy="276999"/>
          </a:xfrm>
          <a:prstGeom prst="rect">
            <a:avLst/>
          </a:prstGeom>
        </p:spPr>
        <p:txBody>
          <a:bodyPr wrap="none" tIns="0" bIns="0">
            <a:spAutoFit/>
          </a:bodyPr>
          <a:lstStyle/>
          <a:p>
            <a:pPr lvl="0" algn="ctr"/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仁愛</a:t>
            </a:r>
            <a:r>
              <a:rPr lang="ja-JP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学付属</a:t>
            </a:r>
            <a:r>
              <a:rPr lang="ja-JP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図書館</a:t>
            </a:r>
            <a:endParaRPr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1" y="1340483"/>
            <a:ext cx="10715076" cy="1015663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 fontAlgn="ctr">
              <a:defRPr/>
            </a:pPr>
            <a:r>
              <a:rPr lang="en-US" altLang="ja-JP" sz="5800" b="1" spc="150" dirty="0">
                <a:solidFill>
                  <a:srgbClr val="01488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Page </a:t>
            </a:r>
            <a:r>
              <a:rPr lang="en-US" altLang="ja-JP" sz="5800" b="1" spc="150" dirty="0" smtClean="0">
                <a:solidFill>
                  <a:srgbClr val="01488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Turners</a:t>
            </a:r>
            <a:endParaRPr lang="ja-JP" altLang="en-US" sz="5800" b="1" spc="150" dirty="0">
              <a:solidFill>
                <a:srgbClr val="01488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2780162" y="590044"/>
            <a:ext cx="5106629" cy="895085"/>
          </a:xfrm>
          <a:prstGeom prst="rect">
            <a:avLst/>
          </a:prstGeom>
        </p:spPr>
        <p:txBody>
          <a:bodyPr wrap="none">
            <a:prstTxWarp prst="textArchUp">
              <a:avLst>
                <a:gd name="adj" fmla="val 10931703"/>
              </a:avLst>
            </a:prstTxWarp>
            <a:spAutoFit/>
          </a:bodyPr>
          <a:lstStyle/>
          <a:p>
            <a:pPr defTabSz="1291356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5000" u="sng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図書館の</a:t>
            </a:r>
            <a:r>
              <a:rPr lang="ja-JP" altLang="en-US" sz="6000" b="1" u="sng" spc="300" dirty="0" smtClean="0">
                <a:solidFill>
                  <a:srgbClr val="C6062C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電子書籍</a:t>
            </a:r>
            <a:r>
              <a:rPr lang="ja-JP" altLang="en-US" sz="5000" u="sng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en-US" sz="6000" b="1" u="sng" spc="300" dirty="0" smtClean="0">
                <a:solidFill>
                  <a:srgbClr val="C6062C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英語力アップ</a:t>
            </a:r>
            <a:r>
              <a:rPr lang="ja-JP" altLang="en-US" sz="5000" b="1" u="sng" spc="300" dirty="0" smtClean="0">
                <a:solidFill>
                  <a:srgbClr val="C6062C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</a:t>
            </a:r>
            <a:endParaRPr lang="ja-JP" altLang="en-US" sz="5000" b="1" u="sng" spc="300" dirty="0">
              <a:solidFill>
                <a:srgbClr val="C6062C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4243133" y="1108929"/>
            <a:ext cx="2228813" cy="237056"/>
          </a:xfrm>
          <a:prstGeom prst="rect">
            <a:avLst/>
          </a:prstGeom>
          <a:solidFill>
            <a:srgbClr val="01488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 anchor="ctr">
            <a:noAutofit/>
          </a:bodyPr>
          <a:lstStyle/>
          <a:p>
            <a:pPr lvl="0" algn="ctr" fontAlgn="ctr"/>
            <a:r>
              <a:rPr lang="ja-JP" altLang="en-US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センゲージラーニング</a:t>
            </a:r>
          </a:p>
        </p:txBody>
      </p:sp>
      <p:sp>
        <p:nvSpPr>
          <p:cNvPr id="108" name="正方形/長方形 107"/>
          <p:cNvSpPr/>
          <p:nvPr/>
        </p:nvSpPr>
        <p:spPr>
          <a:xfrm>
            <a:off x="614499" y="2580097"/>
            <a:ext cx="94860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700"/>
              </a:lnSpc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Page Turners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は、英語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学習者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が無理なく読めるように書き下ろされたシリーズ。</a:t>
            </a:r>
          </a:p>
          <a:p>
            <a:pPr algn="ctr">
              <a:lnSpc>
                <a:spcPts val="27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段階を追ったレベルで書かれた英語と、読者の心を掴む内容に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27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思わず時を忘れて読んでしまうはず。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27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手軽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な電子書籍で英語多読に挑戦してみよう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！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00" y="191691"/>
            <a:ext cx="1431157" cy="973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29" name="グループ化 228"/>
          <p:cNvGrpSpPr/>
          <p:nvPr/>
        </p:nvGrpSpPr>
        <p:grpSpPr>
          <a:xfrm>
            <a:off x="8707292" y="13351985"/>
            <a:ext cx="1652747" cy="1220187"/>
            <a:chOff x="174556" y="2455504"/>
            <a:chExt cx="1228233" cy="906803"/>
          </a:xfrm>
        </p:grpSpPr>
        <p:grpSp>
          <p:nvGrpSpPr>
            <p:cNvPr id="230" name="グループ化 229"/>
            <p:cNvGrpSpPr>
              <a:grpSpLocks noChangeAspect="1"/>
            </p:cNvGrpSpPr>
            <p:nvPr/>
          </p:nvGrpSpPr>
          <p:grpSpPr>
            <a:xfrm>
              <a:off x="193811" y="2577807"/>
              <a:ext cx="1208978" cy="784500"/>
              <a:chOff x="-12114336" y="3658310"/>
              <a:chExt cx="3020652" cy="1960084"/>
            </a:xfrm>
          </p:grpSpPr>
          <p:pic>
            <p:nvPicPr>
              <p:cNvPr id="234" name="Picture 4" descr="C:\Users\460217\Pictures\pc2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2114336" y="3658310"/>
                <a:ext cx="3020652" cy="19600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5" name="Picture 3" descr="C:\Users\460217\Pictures\MeL.jp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1379046" y="4005293"/>
                <a:ext cx="1605300" cy="10033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31" name="グループ化 230"/>
            <p:cNvGrpSpPr/>
            <p:nvPr/>
          </p:nvGrpSpPr>
          <p:grpSpPr>
            <a:xfrm>
              <a:off x="174556" y="2455504"/>
              <a:ext cx="418038" cy="606419"/>
              <a:chOff x="-5238186" y="3041345"/>
              <a:chExt cx="691750" cy="1003475"/>
            </a:xfrm>
          </p:grpSpPr>
          <p:pic>
            <p:nvPicPr>
              <p:cNvPr id="232" name="Picture 6" descr="C:\Users\460217\Pictures\568975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5238186" y="3041345"/>
                <a:ext cx="691750" cy="1003475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3" name="Picture 3" descr="C:\Users\460217\Pictures\MeL.jp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5135803" y="3387024"/>
                <a:ext cx="486979" cy="26980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236" name="正方形/長方形 235"/>
          <p:cNvSpPr/>
          <p:nvPr/>
        </p:nvSpPr>
        <p:spPr>
          <a:xfrm>
            <a:off x="318157" y="13983643"/>
            <a:ext cx="7193672" cy="688256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b="1" spc="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リモートアクセスに登録すると、ご自宅の</a:t>
            </a:r>
            <a:r>
              <a:rPr lang="en-US" altLang="ja-JP" sz="1600" b="1" spc="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PC､</a:t>
            </a:r>
            <a:r>
              <a:rPr lang="ja-JP" altLang="en-US" sz="1600" b="1" spc="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スマホからもご利用いただけます。</a:t>
            </a:r>
            <a:endParaRPr lang="en-US" altLang="ja-JP" sz="1600" spc="5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リモートアクセスの詳細はお問い合わせください。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7" name="テキスト ボックス 236"/>
          <p:cNvSpPr txBox="1"/>
          <p:nvPr/>
        </p:nvSpPr>
        <p:spPr>
          <a:xfrm>
            <a:off x="1495076" y="13478333"/>
            <a:ext cx="7366495" cy="367656"/>
          </a:xfrm>
          <a:prstGeom prst="rect">
            <a:avLst/>
          </a:prstGeom>
          <a:noFill/>
        </p:spPr>
        <p:txBody>
          <a:bodyPr wrap="none" lIns="36000" tIns="54000" rIns="36000" bIns="18000" rtlCol="0">
            <a:spAutoFit/>
          </a:bodyPr>
          <a:lstStyle/>
          <a:p>
            <a:pPr>
              <a:lnSpc>
                <a:spcPts val="23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図書館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HP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≫ 所蔵検索 ≫ </a:t>
            </a:r>
            <a:r>
              <a:rPr lang="ja-JP" altLang="en-US" sz="1600" b="1" spc="-9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電子</a:t>
            </a:r>
            <a:r>
              <a:rPr lang="ja-JP" altLang="en-US" sz="1600" b="1" spc="-9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ブック・電子</a:t>
            </a:r>
            <a:r>
              <a:rPr lang="ja-JP" altLang="en-US" sz="1600" b="1" spc="-9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ジャーナル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b="1" spc="-42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≫ </a:t>
            </a:r>
            <a:r>
              <a:rPr lang="en-US" altLang="ja-JP" sz="1600" b="1" spc="-42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Maruzen eBook Library</a:t>
            </a:r>
            <a:endParaRPr lang="ja-JP" altLang="en-US" sz="1600" b="1" spc="-42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8" name="ホームベース 237"/>
          <p:cNvSpPr/>
          <p:nvPr/>
        </p:nvSpPr>
        <p:spPr>
          <a:xfrm>
            <a:off x="309261" y="13403366"/>
            <a:ext cx="1126963" cy="517591"/>
          </a:xfrm>
          <a:prstGeom prst="homePlate">
            <a:avLst>
              <a:gd name="adj" fmla="val 39435"/>
            </a:avLst>
          </a:prstGeom>
          <a:solidFill>
            <a:srgbClr val="C6062C"/>
          </a:solidFill>
          <a:ln>
            <a:solidFill>
              <a:srgbClr val="C606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アクセス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方法</a:t>
            </a:r>
            <a:endParaRPr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39" name="直線コネクタ 238"/>
          <p:cNvCxnSpPr/>
          <p:nvPr/>
        </p:nvCxnSpPr>
        <p:spPr>
          <a:xfrm>
            <a:off x="599780" y="13920957"/>
            <a:ext cx="8045604" cy="0"/>
          </a:xfrm>
          <a:prstGeom prst="line">
            <a:avLst/>
          </a:prstGeom>
          <a:ln w="12700">
            <a:solidFill>
              <a:srgbClr val="C6062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正方形/長方形 239"/>
          <p:cNvSpPr/>
          <p:nvPr/>
        </p:nvSpPr>
        <p:spPr>
          <a:xfrm>
            <a:off x="0" y="12586622"/>
            <a:ext cx="10715077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12"/>
              </a:spcAft>
            </a:pPr>
            <a:r>
              <a:rPr lang="ja-JP" altLang="en-US" sz="1800" b="1" dirty="0" smtClean="0">
                <a:solidFill>
                  <a:srgbClr val="01488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音声も聴ける！ 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＞＞　</a:t>
            </a:r>
            <a:r>
              <a:rPr lang="en-US" altLang="ja-JP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ngl.cengage.com/</a:t>
            </a:r>
            <a:r>
              <a:rPr lang="en-US" altLang="ja-JP" sz="1800" b="1" u="sng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pageturners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endParaRPr lang="en-US" altLang="ja-JP" sz="1600" u="sng" dirty="0" smtClean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>
              <a:spcAft>
                <a:spcPts val="212"/>
              </a:spcAft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上記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URL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にアクセス、各タイトル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の≪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Student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Companion Site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≫から音声ファイルをダウンロード。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37878" y="4150109"/>
            <a:ext cx="3279600" cy="8321962"/>
          </a:xfrm>
          <a:prstGeom prst="rect">
            <a:avLst/>
          </a:prstGeom>
          <a:solidFill>
            <a:srgbClr val="E5F3FF"/>
          </a:solidFill>
          <a:ln>
            <a:solidFill>
              <a:srgbClr val="014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237878" y="4152008"/>
            <a:ext cx="999708" cy="348813"/>
          </a:xfrm>
          <a:prstGeom prst="rect">
            <a:avLst/>
          </a:prstGeom>
          <a:solidFill>
            <a:srgbClr val="014880"/>
          </a:solidFill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ja-JP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Level.1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67" name="Picture 6" descr="https://elib.maruzen.co.jp/app/images/l/1/300001579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82" y="4595379"/>
            <a:ext cx="1038710" cy="145765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正方形/長方形 81"/>
          <p:cNvSpPr/>
          <p:nvPr/>
        </p:nvSpPr>
        <p:spPr>
          <a:xfrm>
            <a:off x="1491394" y="4569252"/>
            <a:ext cx="17409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u="sng" dirty="0" smtClean="0"/>
              <a:t>全</a:t>
            </a:r>
            <a:r>
              <a:rPr lang="en-US" altLang="ja-JP" sz="1400" u="sng" dirty="0" smtClean="0"/>
              <a:t>5</a:t>
            </a:r>
            <a:r>
              <a:rPr lang="ja-JP" altLang="en-US" sz="1400" u="sng" dirty="0"/>
              <a:t>冊</a:t>
            </a:r>
            <a:endParaRPr lang="en-US" altLang="ja-JP" sz="1400" u="sng" dirty="0" smtClean="0"/>
          </a:p>
          <a:p>
            <a:r>
              <a:rPr lang="ja-JP" altLang="en-US" sz="1400" dirty="0" smtClean="0"/>
              <a:t>①</a:t>
            </a:r>
            <a:r>
              <a:rPr lang="en-US" altLang="ja-JP" sz="1400" dirty="0" smtClean="0"/>
              <a:t>Come </a:t>
            </a:r>
            <a:r>
              <a:rPr lang="en-US" altLang="ja-JP" sz="1400" dirty="0"/>
              <a:t>home </a:t>
            </a:r>
            <a:endParaRPr lang="en-US" altLang="ja-JP" sz="1400" dirty="0" smtClean="0"/>
          </a:p>
          <a:p>
            <a:r>
              <a:rPr lang="ja-JP" altLang="en-US" sz="1400" dirty="0"/>
              <a:t>②</a:t>
            </a:r>
            <a:r>
              <a:rPr lang="en-US" altLang="ja-JP" sz="1400" dirty="0" smtClean="0"/>
              <a:t>Roommates </a:t>
            </a:r>
          </a:p>
          <a:p>
            <a:r>
              <a:rPr lang="ja-JP" altLang="en-US" sz="1400" dirty="0"/>
              <a:t>③</a:t>
            </a:r>
            <a:r>
              <a:rPr lang="en-US" altLang="ja-JP" sz="1400" dirty="0" smtClean="0"/>
              <a:t>Soccer </a:t>
            </a:r>
            <a:r>
              <a:rPr lang="en-US" altLang="ja-JP" sz="1400" dirty="0"/>
              <a:t>crazy </a:t>
            </a:r>
            <a:endParaRPr lang="en-US" altLang="ja-JP" sz="1400" dirty="0" smtClean="0"/>
          </a:p>
          <a:p>
            <a:r>
              <a:rPr lang="ja-JP" altLang="en-US" sz="1400" dirty="0"/>
              <a:t>④</a:t>
            </a:r>
            <a:r>
              <a:rPr lang="en-US" altLang="ja-JP" sz="1400" dirty="0" smtClean="0"/>
              <a:t>Road </a:t>
            </a:r>
            <a:r>
              <a:rPr lang="en-US" altLang="ja-JP" sz="1400" dirty="0"/>
              <a:t>trip </a:t>
            </a:r>
            <a:endParaRPr lang="en-US" altLang="ja-JP" sz="1400" dirty="0" smtClean="0"/>
          </a:p>
          <a:p>
            <a:r>
              <a:rPr lang="ja-JP" altLang="en-US" sz="1400" dirty="0"/>
              <a:t>⑤</a:t>
            </a:r>
            <a:r>
              <a:rPr lang="en-US" altLang="ja-JP" sz="1400" dirty="0" smtClean="0"/>
              <a:t>Somebody better</a:t>
            </a:r>
            <a:endParaRPr lang="ja-JP" altLang="en-US" sz="1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1305096" y="4126359"/>
            <a:ext cx="18433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solidFill>
                  <a:srgbClr val="014880"/>
                </a:solidFill>
              </a:rPr>
              <a:t>Headwords 200</a:t>
            </a:r>
            <a:endParaRPr lang="ja-JP" altLang="en-US" sz="2000" b="1" dirty="0">
              <a:solidFill>
                <a:srgbClr val="014880"/>
              </a:solidFill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1284437" y="6228309"/>
            <a:ext cx="18433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solidFill>
                  <a:srgbClr val="014880"/>
                </a:solidFill>
              </a:rPr>
              <a:t>Headwords </a:t>
            </a:r>
            <a:r>
              <a:rPr lang="en-US" altLang="ja-JP" sz="2000" b="1" dirty="0" smtClean="0">
                <a:solidFill>
                  <a:srgbClr val="014880"/>
                </a:solidFill>
              </a:rPr>
              <a:t>300</a:t>
            </a:r>
            <a:endParaRPr lang="ja-JP" altLang="en-US" sz="2000" b="1" dirty="0">
              <a:solidFill>
                <a:srgbClr val="014880"/>
              </a:solidFill>
            </a:endParaRPr>
          </a:p>
        </p:txBody>
      </p:sp>
      <p:cxnSp>
        <p:nvCxnSpPr>
          <p:cNvPr id="88" name="直線コネクタ 87"/>
          <p:cNvCxnSpPr/>
          <p:nvPr/>
        </p:nvCxnSpPr>
        <p:spPr>
          <a:xfrm flipV="1">
            <a:off x="1209949" y="6238301"/>
            <a:ext cx="2307600" cy="16868"/>
          </a:xfrm>
          <a:prstGeom prst="line">
            <a:avLst/>
          </a:prstGeom>
          <a:ln w="12700">
            <a:solidFill>
              <a:srgbClr val="0148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正方形/長方形 93"/>
          <p:cNvSpPr/>
          <p:nvPr/>
        </p:nvSpPr>
        <p:spPr>
          <a:xfrm>
            <a:off x="237878" y="8356268"/>
            <a:ext cx="999708" cy="348813"/>
          </a:xfrm>
          <a:prstGeom prst="rect">
            <a:avLst/>
          </a:prstGeom>
          <a:solidFill>
            <a:srgbClr val="014880"/>
          </a:solidFill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ja-JP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Level.3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1304837" y="8321882"/>
            <a:ext cx="18433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solidFill>
                  <a:srgbClr val="014880"/>
                </a:solidFill>
              </a:rPr>
              <a:t>Headwords </a:t>
            </a:r>
            <a:r>
              <a:rPr lang="en-US" altLang="ja-JP" sz="2000" b="1" dirty="0" smtClean="0">
                <a:solidFill>
                  <a:srgbClr val="014880"/>
                </a:solidFill>
              </a:rPr>
              <a:t>400</a:t>
            </a:r>
            <a:endParaRPr lang="ja-JP" altLang="en-US" sz="2000" b="1" dirty="0">
              <a:solidFill>
                <a:srgbClr val="014880"/>
              </a:solidFill>
            </a:endParaRPr>
          </a:p>
        </p:txBody>
      </p:sp>
      <p:cxnSp>
        <p:nvCxnSpPr>
          <p:cNvPr id="96" name="直線コネクタ 95"/>
          <p:cNvCxnSpPr/>
          <p:nvPr/>
        </p:nvCxnSpPr>
        <p:spPr>
          <a:xfrm flipV="1">
            <a:off x="1209949" y="8345635"/>
            <a:ext cx="2307600" cy="16868"/>
          </a:xfrm>
          <a:prstGeom prst="line">
            <a:avLst/>
          </a:prstGeom>
          <a:ln w="12700">
            <a:solidFill>
              <a:srgbClr val="0148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正方形/長方形 96"/>
          <p:cNvSpPr/>
          <p:nvPr/>
        </p:nvSpPr>
        <p:spPr>
          <a:xfrm>
            <a:off x="237878" y="10450648"/>
            <a:ext cx="999708" cy="348813"/>
          </a:xfrm>
          <a:prstGeom prst="rect">
            <a:avLst/>
          </a:prstGeom>
          <a:solidFill>
            <a:srgbClr val="014880"/>
          </a:solidFill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ja-JP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Level.4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1284437" y="10416262"/>
            <a:ext cx="18433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solidFill>
                  <a:srgbClr val="014880"/>
                </a:solidFill>
              </a:rPr>
              <a:t>Headwords </a:t>
            </a:r>
            <a:r>
              <a:rPr lang="en-US" altLang="ja-JP" sz="2000" b="1" dirty="0" smtClean="0">
                <a:solidFill>
                  <a:srgbClr val="014880"/>
                </a:solidFill>
              </a:rPr>
              <a:t>550</a:t>
            </a:r>
            <a:endParaRPr lang="ja-JP" altLang="en-US" sz="2000" b="1" dirty="0">
              <a:solidFill>
                <a:srgbClr val="014880"/>
              </a:solidFill>
            </a:endParaRPr>
          </a:p>
        </p:txBody>
      </p:sp>
      <p:cxnSp>
        <p:nvCxnSpPr>
          <p:cNvPr id="99" name="直線コネクタ 98"/>
          <p:cNvCxnSpPr/>
          <p:nvPr/>
        </p:nvCxnSpPr>
        <p:spPr>
          <a:xfrm flipV="1">
            <a:off x="1209949" y="10440015"/>
            <a:ext cx="2307600" cy="16868"/>
          </a:xfrm>
          <a:prstGeom prst="line">
            <a:avLst/>
          </a:prstGeom>
          <a:ln w="12700">
            <a:solidFill>
              <a:srgbClr val="0148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正方形/長方形 100"/>
          <p:cNvSpPr/>
          <p:nvPr/>
        </p:nvSpPr>
        <p:spPr>
          <a:xfrm>
            <a:off x="1491394" y="6665980"/>
            <a:ext cx="21636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u="sng" dirty="0" smtClean="0"/>
              <a:t>全</a:t>
            </a:r>
            <a:r>
              <a:rPr lang="en-US" altLang="ja-JP" sz="1400" u="sng" dirty="0" smtClean="0"/>
              <a:t>5</a:t>
            </a:r>
            <a:r>
              <a:rPr lang="ja-JP" altLang="en-US" sz="1400" u="sng" dirty="0" smtClean="0"/>
              <a:t>冊</a:t>
            </a:r>
            <a:endParaRPr lang="en-US" altLang="ja-JP" sz="1400" u="sng" dirty="0" smtClean="0"/>
          </a:p>
          <a:p>
            <a:r>
              <a:rPr lang="ja-JP" altLang="en-US" sz="1400" dirty="0" smtClean="0"/>
              <a:t>①</a:t>
            </a:r>
            <a:r>
              <a:rPr lang="en-US" altLang="ja-JP" sz="1400" dirty="0"/>
              <a:t>The beautiful game </a:t>
            </a:r>
            <a:endParaRPr lang="en-US" altLang="ja-JP" sz="1400" dirty="0" smtClean="0"/>
          </a:p>
          <a:p>
            <a:r>
              <a:rPr lang="ja-JP" altLang="en-US" sz="1400" dirty="0" smtClean="0"/>
              <a:t>②</a:t>
            </a:r>
            <a:r>
              <a:rPr lang="en-US" altLang="ja-JP" sz="1400" dirty="0"/>
              <a:t>Hacker </a:t>
            </a:r>
            <a:endParaRPr lang="en-US" altLang="ja-JP" sz="1400" dirty="0" smtClean="0"/>
          </a:p>
          <a:p>
            <a:r>
              <a:rPr lang="ja-JP" altLang="en-US" sz="1400" dirty="0" smtClean="0"/>
              <a:t>③</a:t>
            </a:r>
            <a:r>
              <a:rPr lang="en-US" altLang="ja-JP" sz="1400" dirty="0"/>
              <a:t>You just don't know her </a:t>
            </a:r>
            <a:endParaRPr lang="en-US" altLang="ja-JP" sz="1400" dirty="0" smtClean="0"/>
          </a:p>
          <a:p>
            <a:r>
              <a:rPr lang="ja-JP" altLang="en-US" sz="1400" dirty="0" smtClean="0"/>
              <a:t>④</a:t>
            </a:r>
            <a:r>
              <a:rPr lang="en-US" altLang="ja-JP" sz="1400" dirty="0"/>
              <a:t>It's just a cat </a:t>
            </a:r>
            <a:endParaRPr lang="en-US" altLang="ja-JP" sz="1400" dirty="0" smtClean="0"/>
          </a:p>
          <a:p>
            <a:r>
              <a:rPr lang="ja-JP" altLang="en-US" sz="1400" dirty="0" smtClean="0"/>
              <a:t>⑤</a:t>
            </a:r>
            <a:r>
              <a:rPr lang="en-US" altLang="ja-JP" sz="1400" dirty="0"/>
              <a:t>He's mine </a:t>
            </a:r>
            <a:endParaRPr lang="ja-JP" altLang="en-US" sz="1400" dirty="0"/>
          </a:p>
        </p:txBody>
      </p:sp>
      <p:sp>
        <p:nvSpPr>
          <p:cNvPr id="117" name="正方形/長方形 116"/>
          <p:cNvSpPr/>
          <p:nvPr/>
        </p:nvSpPr>
        <p:spPr>
          <a:xfrm>
            <a:off x="1491394" y="8765172"/>
            <a:ext cx="191849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u="sng" dirty="0" smtClean="0"/>
              <a:t>全</a:t>
            </a:r>
            <a:r>
              <a:rPr lang="en-US" altLang="ja-JP" sz="1400" u="sng" dirty="0" smtClean="0"/>
              <a:t>5</a:t>
            </a:r>
            <a:r>
              <a:rPr lang="ja-JP" altLang="en-US" sz="1400" u="sng" dirty="0" smtClean="0"/>
              <a:t>冊</a:t>
            </a:r>
            <a:endParaRPr lang="en-US" altLang="ja-JP" sz="1400" u="sng" dirty="0" smtClean="0"/>
          </a:p>
          <a:p>
            <a:pPr>
              <a:tabLst>
                <a:tab pos="180975" algn="l"/>
              </a:tabLst>
            </a:pPr>
            <a:r>
              <a:rPr lang="ja-JP" altLang="en-US" sz="1400" dirty="0" smtClean="0"/>
              <a:t>①</a:t>
            </a:r>
            <a:r>
              <a:rPr lang="en-US" altLang="ja-JP" sz="1400" dirty="0"/>
              <a:t>A kitchen </a:t>
            </a:r>
            <a:r>
              <a:rPr lang="en-US" altLang="ja-JP" sz="1400" dirty="0" smtClean="0"/>
              <a:t>love story </a:t>
            </a:r>
          </a:p>
          <a:p>
            <a:r>
              <a:rPr lang="ja-JP" altLang="en-US" sz="1400" dirty="0" smtClean="0"/>
              <a:t>②</a:t>
            </a:r>
            <a:r>
              <a:rPr lang="en-US" altLang="ja-JP" sz="1400" dirty="0" smtClean="0"/>
              <a:t>Running </a:t>
            </a:r>
            <a:r>
              <a:rPr lang="en-US" altLang="ja-JP" sz="1400" dirty="0"/>
              <a:t>free </a:t>
            </a:r>
            <a:endParaRPr lang="en-US" altLang="ja-JP" sz="1400" dirty="0" smtClean="0"/>
          </a:p>
          <a:p>
            <a:r>
              <a:rPr lang="ja-JP" altLang="en-US" sz="1400" dirty="0"/>
              <a:t>③</a:t>
            </a:r>
            <a:r>
              <a:rPr lang="en-US" altLang="ja-JP" sz="1400" dirty="0" smtClean="0"/>
              <a:t>The </a:t>
            </a:r>
            <a:r>
              <a:rPr lang="en-US" altLang="ja-JP" sz="1400" dirty="0"/>
              <a:t>angels  </a:t>
            </a:r>
            <a:endParaRPr lang="en-US" altLang="ja-JP" sz="1400" dirty="0" smtClean="0"/>
          </a:p>
          <a:p>
            <a:r>
              <a:rPr lang="ja-JP" altLang="en-US" sz="1400" dirty="0"/>
              <a:t>④</a:t>
            </a:r>
            <a:r>
              <a:rPr lang="en-US" altLang="ja-JP" sz="1400" dirty="0" smtClean="0"/>
              <a:t>Second </a:t>
            </a:r>
            <a:r>
              <a:rPr lang="en-US" altLang="ja-JP" sz="1400" dirty="0"/>
              <a:t>chances </a:t>
            </a:r>
            <a:endParaRPr lang="en-US" altLang="ja-JP" sz="1400" dirty="0" smtClean="0"/>
          </a:p>
          <a:p>
            <a:r>
              <a:rPr lang="ja-JP" altLang="en-US" sz="1400" dirty="0"/>
              <a:t>⑤</a:t>
            </a:r>
            <a:r>
              <a:rPr lang="en-US" altLang="ja-JP" sz="1400" dirty="0" smtClean="0"/>
              <a:t>The </a:t>
            </a:r>
            <a:r>
              <a:rPr lang="en-US" altLang="ja-JP" sz="1400" dirty="0"/>
              <a:t>lift </a:t>
            </a:r>
            <a:endParaRPr lang="en-US" altLang="ja-JP" sz="1400" dirty="0" smtClean="0"/>
          </a:p>
        </p:txBody>
      </p:sp>
      <p:sp>
        <p:nvSpPr>
          <p:cNvPr id="129" name="正方形/長方形 128"/>
          <p:cNvSpPr/>
          <p:nvPr/>
        </p:nvSpPr>
        <p:spPr>
          <a:xfrm>
            <a:off x="1491394" y="10882820"/>
            <a:ext cx="17409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u="sng" dirty="0" smtClean="0"/>
              <a:t>全</a:t>
            </a:r>
            <a:r>
              <a:rPr lang="en-US" altLang="ja-JP" sz="1400" u="sng" dirty="0" smtClean="0"/>
              <a:t>5</a:t>
            </a:r>
            <a:r>
              <a:rPr lang="ja-JP" altLang="en-US" sz="1400" u="sng" dirty="0" smtClean="0"/>
              <a:t>冊</a:t>
            </a:r>
            <a:endParaRPr lang="en-US" altLang="ja-JP" sz="1400" u="sng" dirty="0" smtClean="0"/>
          </a:p>
          <a:p>
            <a:r>
              <a:rPr lang="ja-JP" altLang="en-US" sz="1400" dirty="0" smtClean="0"/>
              <a:t>①</a:t>
            </a:r>
            <a:r>
              <a:rPr lang="en-US" altLang="ja-JP" sz="1400" dirty="0"/>
              <a:t>All about music </a:t>
            </a:r>
            <a:endParaRPr lang="en-US" altLang="ja-JP" sz="1400" dirty="0" smtClean="0"/>
          </a:p>
          <a:p>
            <a:r>
              <a:rPr lang="ja-JP" altLang="en-US" sz="1400" dirty="0" smtClean="0"/>
              <a:t>②</a:t>
            </a:r>
            <a:r>
              <a:rPr lang="en-US" altLang="ja-JP" sz="1400" dirty="0"/>
              <a:t>Bigfoot  </a:t>
            </a:r>
            <a:endParaRPr lang="en-US" altLang="ja-JP" sz="1400" dirty="0" smtClean="0"/>
          </a:p>
          <a:p>
            <a:r>
              <a:rPr lang="ja-JP" altLang="en-US" sz="1400" dirty="0" smtClean="0"/>
              <a:t>③</a:t>
            </a:r>
            <a:r>
              <a:rPr lang="en-US" altLang="ja-JP" sz="1400" dirty="0"/>
              <a:t>Heart of a fighter </a:t>
            </a:r>
            <a:endParaRPr lang="en-US" altLang="ja-JP" sz="1400" dirty="0" smtClean="0"/>
          </a:p>
          <a:p>
            <a:r>
              <a:rPr lang="ja-JP" altLang="en-US" sz="1400" dirty="0" smtClean="0"/>
              <a:t>④</a:t>
            </a:r>
            <a:r>
              <a:rPr lang="en-US" altLang="ja-JP" sz="1400" dirty="0"/>
              <a:t>Trust </a:t>
            </a:r>
            <a:endParaRPr lang="en-US" altLang="ja-JP" sz="1400" dirty="0" smtClean="0"/>
          </a:p>
          <a:p>
            <a:r>
              <a:rPr lang="ja-JP" altLang="en-US" sz="1400" dirty="0" smtClean="0"/>
              <a:t>⑤</a:t>
            </a:r>
            <a:r>
              <a:rPr lang="en-US" altLang="ja-JP" sz="1400" dirty="0"/>
              <a:t>All or nothing </a:t>
            </a:r>
            <a:endParaRPr lang="ja-JP" altLang="en-US" sz="1400" dirty="0"/>
          </a:p>
        </p:txBody>
      </p:sp>
      <p:pic>
        <p:nvPicPr>
          <p:cNvPr id="135" name="Picture 8" descr="https://elib.maruzen.co.jp/app/images/l/6/3000015796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82" y="6692107"/>
            <a:ext cx="1038955" cy="1458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正方形/長方形 90"/>
          <p:cNvSpPr/>
          <p:nvPr/>
        </p:nvSpPr>
        <p:spPr>
          <a:xfrm>
            <a:off x="237878" y="6248934"/>
            <a:ext cx="999708" cy="348813"/>
          </a:xfrm>
          <a:prstGeom prst="rect">
            <a:avLst/>
          </a:prstGeom>
          <a:solidFill>
            <a:srgbClr val="014880"/>
          </a:solidFill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ja-JP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Level.2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0" name="Picture 10" descr="https://elib.maruzen.co.jp/app/images/l/1/3000015801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25" y="8791299"/>
            <a:ext cx="1038955" cy="1458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12" descr="https://elib.maruzen.co.jp/app/images/l/6/3000015806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79" y="10908603"/>
            <a:ext cx="1038955" cy="1458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" name="正方形/長方形 247"/>
          <p:cNvSpPr/>
          <p:nvPr/>
        </p:nvSpPr>
        <p:spPr>
          <a:xfrm>
            <a:off x="3667834" y="4150109"/>
            <a:ext cx="3279600" cy="8321962"/>
          </a:xfrm>
          <a:prstGeom prst="rect">
            <a:avLst/>
          </a:prstGeom>
          <a:solidFill>
            <a:srgbClr val="E5F3FF"/>
          </a:solidFill>
          <a:ln>
            <a:solidFill>
              <a:srgbClr val="014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3" name="Picture 6" descr="https://elib.maruzen.co.jp/app/images/l/1/300001579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367" y="4595379"/>
            <a:ext cx="1038710" cy="1457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" name="正方形/長方形 146"/>
          <p:cNvSpPr/>
          <p:nvPr/>
        </p:nvSpPr>
        <p:spPr>
          <a:xfrm>
            <a:off x="3667834" y="4152008"/>
            <a:ext cx="999708" cy="348813"/>
          </a:xfrm>
          <a:prstGeom prst="rect">
            <a:avLst/>
          </a:prstGeom>
          <a:solidFill>
            <a:srgbClr val="014880"/>
          </a:solidFill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ja-JP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Level.5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9" name="正方形/長方形 158"/>
          <p:cNvSpPr/>
          <p:nvPr/>
        </p:nvSpPr>
        <p:spPr>
          <a:xfrm>
            <a:off x="4956778" y="4569252"/>
            <a:ext cx="17409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u="sng" dirty="0" smtClean="0"/>
              <a:t>全</a:t>
            </a:r>
            <a:r>
              <a:rPr lang="en-US" altLang="ja-JP" sz="1400" u="sng" dirty="0"/>
              <a:t>4</a:t>
            </a:r>
            <a:r>
              <a:rPr lang="ja-JP" altLang="en-US" sz="1400" u="sng" dirty="0" smtClean="0"/>
              <a:t>冊</a:t>
            </a:r>
            <a:endParaRPr lang="en-US" altLang="ja-JP" sz="1400" u="sng" dirty="0" smtClean="0"/>
          </a:p>
          <a:p>
            <a:r>
              <a:rPr lang="ja-JP" altLang="en-US" sz="1400" dirty="0" smtClean="0"/>
              <a:t>①</a:t>
            </a:r>
            <a:r>
              <a:rPr lang="en-US" altLang="ja-JP" sz="1400" dirty="0"/>
              <a:t>The secret beach </a:t>
            </a:r>
            <a:r>
              <a:rPr lang="ja-JP" altLang="en-US" sz="1400" dirty="0" smtClean="0"/>
              <a:t>②</a:t>
            </a:r>
            <a:r>
              <a:rPr lang="en-US" altLang="ja-JP" sz="1400" dirty="0"/>
              <a:t>Dino nightmare </a:t>
            </a:r>
            <a:endParaRPr lang="en-US" altLang="ja-JP" sz="1400" dirty="0" smtClean="0"/>
          </a:p>
          <a:p>
            <a:r>
              <a:rPr lang="ja-JP" altLang="en-US" sz="1400" dirty="0" smtClean="0"/>
              <a:t>③</a:t>
            </a:r>
            <a:r>
              <a:rPr lang="en-US" altLang="ja-JP" sz="1400" dirty="0"/>
              <a:t>The 400 </a:t>
            </a:r>
            <a:endParaRPr lang="en-US" altLang="ja-JP" sz="1400" dirty="0" smtClean="0"/>
          </a:p>
          <a:p>
            <a:r>
              <a:rPr lang="ja-JP" altLang="en-US" sz="1400" dirty="0" smtClean="0"/>
              <a:t>④</a:t>
            </a:r>
            <a:r>
              <a:rPr lang="en-US" altLang="ja-JP" sz="1400" dirty="0" smtClean="0"/>
              <a:t>Gone</a:t>
            </a:r>
          </a:p>
        </p:txBody>
      </p:sp>
      <p:sp>
        <p:nvSpPr>
          <p:cNvPr id="165" name="正方形/長方形 164"/>
          <p:cNvSpPr/>
          <p:nvPr/>
        </p:nvSpPr>
        <p:spPr>
          <a:xfrm>
            <a:off x="4738581" y="4126359"/>
            <a:ext cx="18433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solidFill>
                  <a:srgbClr val="014880"/>
                </a:solidFill>
              </a:rPr>
              <a:t>Headwords </a:t>
            </a:r>
            <a:r>
              <a:rPr lang="en-US" altLang="ja-JP" sz="2000" b="1" dirty="0" smtClean="0">
                <a:solidFill>
                  <a:srgbClr val="014880"/>
                </a:solidFill>
              </a:rPr>
              <a:t>700</a:t>
            </a:r>
            <a:endParaRPr lang="ja-JP" altLang="en-US" sz="2000" b="1" dirty="0">
              <a:solidFill>
                <a:srgbClr val="014880"/>
              </a:solidFill>
            </a:endParaRPr>
          </a:p>
        </p:txBody>
      </p:sp>
      <p:sp>
        <p:nvSpPr>
          <p:cNvPr id="171" name="正方形/長方形 170"/>
          <p:cNvSpPr/>
          <p:nvPr/>
        </p:nvSpPr>
        <p:spPr>
          <a:xfrm>
            <a:off x="4717922" y="6228309"/>
            <a:ext cx="18433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solidFill>
                  <a:srgbClr val="014880"/>
                </a:solidFill>
              </a:rPr>
              <a:t>Headwords 9</a:t>
            </a:r>
            <a:r>
              <a:rPr lang="en-US" altLang="ja-JP" sz="2000" b="1" dirty="0" smtClean="0">
                <a:solidFill>
                  <a:srgbClr val="014880"/>
                </a:solidFill>
              </a:rPr>
              <a:t>00</a:t>
            </a:r>
            <a:endParaRPr lang="ja-JP" altLang="en-US" sz="2000" b="1" dirty="0">
              <a:solidFill>
                <a:srgbClr val="014880"/>
              </a:solidFill>
            </a:endParaRPr>
          </a:p>
        </p:txBody>
      </p:sp>
      <p:cxnSp>
        <p:nvCxnSpPr>
          <p:cNvPr id="172" name="直線コネクタ 171"/>
          <p:cNvCxnSpPr/>
          <p:nvPr/>
        </p:nvCxnSpPr>
        <p:spPr>
          <a:xfrm flipV="1">
            <a:off x="4643434" y="6238301"/>
            <a:ext cx="2304000" cy="16868"/>
          </a:xfrm>
          <a:prstGeom prst="line">
            <a:avLst/>
          </a:prstGeom>
          <a:ln w="12700">
            <a:solidFill>
              <a:srgbClr val="0148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正方形/長方形 172"/>
          <p:cNvSpPr/>
          <p:nvPr/>
        </p:nvSpPr>
        <p:spPr>
          <a:xfrm>
            <a:off x="3671363" y="8356268"/>
            <a:ext cx="999708" cy="348813"/>
          </a:xfrm>
          <a:prstGeom prst="rect">
            <a:avLst/>
          </a:prstGeom>
          <a:solidFill>
            <a:srgbClr val="014880"/>
          </a:solidFill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ja-JP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Level.7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4" name="正方形/長方形 173"/>
          <p:cNvSpPr/>
          <p:nvPr/>
        </p:nvSpPr>
        <p:spPr>
          <a:xfrm>
            <a:off x="4738322" y="8321882"/>
            <a:ext cx="19731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solidFill>
                  <a:srgbClr val="014880"/>
                </a:solidFill>
              </a:rPr>
              <a:t>Headwords </a:t>
            </a:r>
            <a:r>
              <a:rPr lang="en-US" altLang="ja-JP" sz="2000" b="1" dirty="0" smtClean="0">
                <a:solidFill>
                  <a:srgbClr val="014880"/>
                </a:solidFill>
              </a:rPr>
              <a:t>1100</a:t>
            </a:r>
            <a:endParaRPr lang="ja-JP" altLang="en-US" sz="2000" b="1" dirty="0">
              <a:solidFill>
                <a:srgbClr val="014880"/>
              </a:solidFill>
            </a:endParaRPr>
          </a:p>
        </p:txBody>
      </p:sp>
      <p:cxnSp>
        <p:nvCxnSpPr>
          <p:cNvPr id="175" name="直線コネクタ 174"/>
          <p:cNvCxnSpPr/>
          <p:nvPr/>
        </p:nvCxnSpPr>
        <p:spPr>
          <a:xfrm flipV="1">
            <a:off x="4643434" y="8345635"/>
            <a:ext cx="2307600" cy="16868"/>
          </a:xfrm>
          <a:prstGeom prst="line">
            <a:avLst/>
          </a:prstGeom>
          <a:ln w="12700">
            <a:solidFill>
              <a:srgbClr val="0148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正方形/長方形 175"/>
          <p:cNvSpPr/>
          <p:nvPr/>
        </p:nvSpPr>
        <p:spPr>
          <a:xfrm>
            <a:off x="3671363" y="10450648"/>
            <a:ext cx="999708" cy="348813"/>
          </a:xfrm>
          <a:prstGeom prst="rect">
            <a:avLst/>
          </a:prstGeom>
          <a:solidFill>
            <a:srgbClr val="014880"/>
          </a:solidFill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ja-JP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Level.8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7" name="正方形/長方形 176"/>
          <p:cNvSpPr/>
          <p:nvPr/>
        </p:nvSpPr>
        <p:spPr>
          <a:xfrm>
            <a:off x="4717922" y="10416262"/>
            <a:ext cx="19731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solidFill>
                  <a:srgbClr val="014880"/>
                </a:solidFill>
              </a:rPr>
              <a:t>Headwords 1300</a:t>
            </a:r>
            <a:endParaRPr lang="ja-JP" altLang="en-US" sz="2000" b="1" dirty="0">
              <a:solidFill>
                <a:srgbClr val="014880"/>
              </a:solidFill>
            </a:endParaRPr>
          </a:p>
        </p:txBody>
      </p:sp>
      <p:cxnSp>
        <p:nvCxnSpPr>
          <p:cNvPr id="178" name="直線コネクタ 177"/>
          <p:cNvCxnSpPr/>
          <p:nvPr/>
        </p:nvCxnSpPr>
        <p:spPr>
          <a:xfrm flipV="1">
            <a:off x="4643434" y="10440015"/>
            <a:ext cx="2307600" cy="16868"/>
          </a:xfrm>
          <a:prstGeom prst="line">
            <a:avLst/>
          </a:prstGeom>
          <a:ln w="12700">
            <a:solidFill>
              <a:srgbClr val="0148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正方形/長方形 178"/>
          <p:cNvSpPr/>
          <p:nvPr/>
        </p:nvSpPr>
        <p:spPr>
          <a:xfrm>
            <a:off x="4956778" y="6665980"/>
            <a:ext cx="217766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u="sng" dirty="0" smtClean="0"/>
              <a:t>全</a:t>
            </a:r>
            <a:r>
              <a:rPr lang="en-US" altLang="ja-JP" sz="1400" u="sng" dirty="0" smtClean="0"/>
              <a:t>5</a:t>
            </a:r>
            <a:r>
              <a:rPr lang="ja-JP" altLang="en-US" sz="1400" u="sng" dirty="0" smtClean="0"/>
              <a:t>冊</a:t>
            </a:r>
            <a:endParaRPr lang="en-US" altLang="ja-JP" sz="1400" u="sng" dirty="0" smtClean="0"/>
          </a:p>
          <a:p>
            <a:pPr>
              <a:tabLst>
                <a:tab pos="180975" algn="l"/>
              </a:tabLst>
            </a:pPr>
            <a:r>
              <a:rPr lang="ja-JP" altLang="en-US" sz="1400" dirty="0" smtClean="0"/>
              <a:t>①</a:t>
            </a:r>
            <a:r>
              <a:rPr lang="en-US" altLang="ja-JP" sz="1400" dirty="0"/>
              <a:t>The </a:t>
            </a:r>
            <a:r>
              <a:rPr lang="en-US" altLang="ja-JP" sz="1400" dirty="0" smtClean="0"/>
              <a:t>picture in the attic </a:t>
            </a:r>
          </a:p>
          <a:p>
            <a:r>
              <a:rPr lang="ja-JP" altLang="en-US" sz="1400" dirty="0" smtClean="0"/>
              <a:t>②</a:t>
            </a:r>
            <a:r>
              <a:rPr lang="en-US" altLang="ja-JP" sz="1400" dirty="0"/>
              <a:t>The choice </a:t>
            </a:r>
            <a:endParaRPr lang="en-US" altLang="ja-JP" sz="1400" dirty="0" smtClean="0"/>
          </a:p>
          <a:p>
            <a:r>
              <a:rPr lang="ja-JP" altLang="en-US" sz="1400" dirty="0" smtClean="0"/>
              <a:t>③</a:t>
            </a:r>
            <a:r>
              <a:rPr lang="en-US" altLang="ja-JP" sz="1400" dirty="0"/>
              <a:t>Best Friends </a:t>
            </a:r>
            <a:endParaRPr lang="en-US" altLang="ja-JP" sz="1400" dirty="0" smtClean="0"/>
          </a:p>
          <a:p>
            <a:r>
              <a:rPr lang="ja-JP" altLang="en-US" sz="1400" dirty="0"/>
              <a:t>④</a:t>
            </a:r>
            <a:r>
              <a:rPr lang="en-US" altLang="ja-JP" sz="1400" dirty="0" smtClean="0"/>
              <a:t>Road </a:t>
            </a:r>
            <a:r>
              <a:rPr lang="en-US" altLang="ja-JP" sz="1400" dirty="0"/>
              <a:t>trip </a:t>
            </a:r>
            <a:endParaRPr lang="en-US" altLang="ja-JP" sz="1400" dirty="0" smtClean="0"/>
          </a:p>
          <a:p>
            <a:r>
              <a:rPr lang="ja-JP" altLang="en-US" sz="1400" dirty="0" smtClean="0"/>
              <a:t>⑤</a:t>
            </a:r>
            <a:r>
              <a:rPr lang="en-US" altLang="ja-JP" sz="1400" dirty="0"/>
              <a:t>Three tales of </a:t>
            </a:r>
            <a:endParaRPr lang="en-US" altLang="ja-JP" sz="1400" dirty="0" smtClean="0"/>
          </a:p>
          <a:p>
            <a:pPr>
              <a:tabLst>
                <a:tab pos="180975" algn="l"/>
              </a:tabLst>
            </a:pPr>
            <a:r>
              <a:rPr lang="en-US" altLang="ja-JP" sz="1400" dirty="0"/>
              <a:t>	</a:t>
            </a:r>
            <a:r>
              <a:rPr lang="en-US" altLang="ja-JP" sz="1400" dirty="0" smtClean="0"/>
              <a:t>deadly </a:t>
            </a:r>
            <a:r>
              <a:rPr lang="en-US" altLang="ja-JP" sz="1400" dirty="0"/>
              <a:t>desire</a:t>
            </a:r>
            <a:endParaRPr lang="ja-JP" altLang="en-US" sz="1400" dirty="0"/>
          </a:p>
        </p:txBody>
      </p:sp>
      <p:sp>
        <p:nvSpPr>
          <p:cNvPr id="181" name="正方形/長方形 180"/>
          <p:cNvSpPr/>
          <p:nvPr/>
        </p:nvSpPr>
        <p:spPr>
          <a:xfrm>
            <a:off x="4956778" y="8765172"/>
            <a:ext cx="20684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u="sng" dirty="0" smtClean="0"/>
              <a:t>全</a:t>
            </a:r>
            <a:r>
              <a:rPr lang="en-US" altLang="ja-JP" sz="1400" u="sng" dirty="0"/>
              <a:t>3</a:t>
            </a:r>
            <a:r>
              <a:rPr lang="ja-JP" altLang="en-US" sz="1400" u="sng" dirty="0" smtClean="0"/>
              <a:t>冊</a:t>
            </a:r>
            <a:endParaRPr lang="en-US" altLang="ja-JP" sz="1400" u="sng" dirty="0" smtClean="0"/>
          </a:p>
          <a:p>
            <a:r>
              <a:rPr lang="ja-JP" altLang="en-US" sz="1400" dirty="0" smtClean="0"/>
              <a:t>①</a:t>
            </a:r>
            <a:r>
              <a:rPr lang="en-US" altLang="ja-JP" sz="1400" dirty="0"/>
              <a:t>Dead </a:t>
            </a:r>
            <a:r>
              <a:rPr lang="en-US" altLang="ja-JP" sz="1400" dirty="0" smtClean="0"/>
              <a:t>before midnight</a:t>
            </a:r>
          </a:p>
          <a:p>
            <a:r>
              <a:rPr lang="ja-JP" altLang="en-US" sz="1400" dirty="0" smtClean="0"/>
              <a:t>②</a:t>
            </a:r>
            <a:r>
              <a:rPr lang="en-US" altLang="ja-JP" sz="1400" dirty="0"/>
              <a:t>Nature </a:t>
            </a:r>
            <a:endParaRPr lang="en-US" altLang="ja-JP" sz="1400" dirty="0" smtClean="0"/>
          </a:p>
          <a:p>
            <a:r>
              <a:rPr lang="ja-JP" altLang="en-US" sz="1400" dirty="0" smtClean="0"/>
              <a:t>③</a:t>
            </a:r>
            <a:r>
              <a:rPr lang="en-US" altLang="ja-JP" sz="1400" dirty="0"/>
              <a:t>A new song for </a:t>
            </a:r>
            <a:r>
              <a:rPr lang="en-US" altLang="ja-JP" sz="1400" dirty="0" smtClean="0"/>
              <a:t>Nina</a:t>
            </a:r>
          </a:p>
        </p:txBody>
      </p:sp>
      <p:sp>
        <p:nvSpPr>
          <p:cNvPr id="183" name="正方形/長方形 182"/>
          <p:cNvSpPr/>
          <p:nvPr/>
        </p:nvSpPr>
        <p:spPr>
          <a:xfrm>
            <a:off x="4956778" y="10882820"/>
            <a:ext cx="199179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u="sng" dirty="0" smtClean="0"/>
              <a:t>全</a:t>
            </a:r>
            <a:r>
              <a:rPr lang="en-US" altLang="ja-JP" sz="1400" u="sng" dirty="0"/>
              <a:t>4</a:t>
            </a:r>
            <a:r>
              <a:rPr lang="ja-JP" altLang="en-US" sz="1400" u="sng" dirty="0" smtClean="0"/>
              <a:t>冊</a:t>
            </a:r>
            <a:endParaRPr lang="en-US" altLang="ja-JP" sz="1400" u="sng" dirty="0" smtClean="0"/>
          </a:p>
          <a:p>
            <a:r>
              <a:rPr lang="ja-JP" altLang="en-US" sz="1400" dirty="0" smtClean="0"/>
              <a:t>①</a:t>
            </a:r>
            <a:r>
              <a:rPr lang="en-US" altLang="ja-JP" sz="1400" dirty="0"/>
              <a:t>Danny Dark </a:t>
            </a:r>
            <a:endParaRPr lang="en-US" altLang="ja-JP" sz="1400" dirty="0" smtClean="0"/>
          </a:p>
          <a:p>
            <a:r>
              <a:rPr lang="ja-JP" altLang="en-US" sz="1400" dirty="0" smtClean="0"/>
              <a:t>②</a:t>
            </a:r>
            <a:r>
              <a:rPr lang="en-US" altLang="ja-JP" sz="1400" dirty="0"/>
              <a:t>Light </a:t>
            </a:r>
            <a:endParaRPr lang="en-US" altLang="ja-JP" sz="1400" dirty="0" smtClean="0"/>
          </a:p>
          <a:p>
            <a:r>
              <a:rPr lang="ja-JP" altLang="en-US" sz="1400" dirty="0" smtClean="0"/>
              <a:t>③</a:t>
            </a:r>
            <a:r>
              <a:rPr lang="en-US" altLang="ja-JP" sz="1400" dirty="0"/>
              <a:t>Kilimanjaro </a:t>
            </a:r>
            <a:endParaRPr lang="en-US" altLang="ja-JP" sz="1400" dirty="0" smtClean="0"/>
          </a:p>
          <a:p>
            <a:r>
              <a:rPr lang="ja-JP" altLang="en-US" sz="1400" dirty="0" smtClean="0"/>
              <a:t>④</a:t>
            </a:r>
            <a:r>
              <a:rPr lang="en-US" altLang="ja-JP" sz="1400" dirty="0"/>
              <a:t>The man from the sky </a:t>
            </a:r>
            <a:endParaRPr lang="en-US" altLang="ja-JP" sz="1400" dirty="0" smtClean="0"/>
          </a:p>
        </p:txBody>
      </p:sp>
      <p:pic>
        <p:nvPicPr>
          <p:cNvPr id="207" name="Picture 14" descr="https://elib.maruzen.co.jp/app/images/l/1/3000015811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367" y="4595379"/>
            <a:ext cx="1038955" cy="1458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5" name="正方形/長方形 184"/>
          <p:cNvSpPr/>
          <p:nvPr/>
        </p:nvSpPr>
        <p:spPr>
          <a:xfrm>
            <a:off x="3671363" y="6248934"/>
            <a:ext cx="999708" cy="348813"/>
          </a:xfrm>
          <a:prstGeom prst="rect">
            <a:avLst/>
          </a:prstGeom>
          <a:solidFill>
            <a:srgbClr val="014880"/>
          </a:solidFill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ja-JP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Level.6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208" name="Picture 16" descr="https://elib.maruzen.co.jp/app/images/l/5/3000015815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965" y="6692107"/>
            <a:ext cx="1038955" cy="1458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" name="Picture 18" descr="https://elib.maruzen.co.jp/app/images/l/9/3000015819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966" y="8791299"/>
            <a:ext cx="1038954" cy="1458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" name="Picture 20" descr="https://elib.maruzen.co.jp/app/images/l/2/3000015822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966" y="10908603"/>
            <a:ext cx="1038955" cy="1458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0" name="正方形/長方形 249"/>
          <p:cNvSpPr/>
          <p:nvPr/>
        </p:nvSpPr>
        <p:spPr>
          <a:xfrm>
            <a:off x="7106383" y="4159044"/>
            <a:ext cx="3279600" cy="8321962"/>
          </a:xfrm>
          <a:prstGeom prst="rect">
            <a:avLst/>
          </a:prstGeom>
          <a:solidFill>
            <a:srgbClr val="E5F3FF"/>
          </a:solidFill>
          <a:ln>
            <a:solidFill>
              <a:srgbClr val="014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正方形/長方形 186"/>
          <p:cNvSpPr/>
          <p:nvPr/>
        </p:nvSpPr>
        <p:spPr>
          <a:xfrm>
            <a:off x="7100964" y="4152008"/>
            <a:ext cx="999708" cy="348813"/>
          </a:xfrm>
          <a:prstGeom prst="rect">
            <a:avLst/>
          </a:prstGeom>
          <a:solidFill>
            <a:srgbClr val="014880"/>
          </a:solidFill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ja-JP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Level.9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9" name="正方形/長方形 188"/>
          <p:cNvSpPr/>
          <p:nvPr/>
        </p:nvSpPr>
        <p:spPr>
          <a:xfrm>
            <a:off x="8363975" y="4569252"/>
            <a:ext cx="2127888" cy="1146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全</a:t>
            </a:r>
            <a:r>
              <a:rPr lang="en-US" altLang="ja-JP" sz="1400" dirty="0"/>
              <a:t>4</a:t>
            </a:r>
            <a:r>
              <a:rPr lang="ja-JP" altLang="en-US" sz="1400" dirty="0" smtClean="0"/>
              <a:t>冊</a:t>
            </a:r>
            <a:endParaRPr lang="en-US" altLang="ja-JP" sz="1400" dirty="0" smtClean="0"/>
          </a:p>
          <a:p>
            <a:r>
              <a:rPr lang="ja-JP" altLang="en-US" sz="1400" dirty="0" smtClean="0"/>
              <a:t>①</a:t>
            </a:r>
            <a:r>
              <a:rPr lang="en-US" altLang="ja-JP" sz="1400" dirty="0"/>
              <a:t>Bad blood </a:t>
            </a:r>
            <a:endParaRPr lang="en-US" altLang="ja-JP" sz="1400" dirty="0" smtClean="0"/>
          </a:p>
          <a:p>
            <a:pPr>
              <a:lnSpc>
                <a:spcPts val="1500"/>
              </a:lnSpc>
              <a:tabLst>
                <a:tab pos="180975" algn="l"/>
              </a:tabLst>
            </a:pPr>
            <a:r>
              <a:rPr lang="ja-JP" altLang="en-US" sz="1400" dirty="0" smtClean="0"/>
              <a:t>②</a:t>
            </a:r>
            <a:r>
              <a:rPr lang="en-US" altLang="ja-JP" sz="1400" dirty="0"/>
              <a:t>The long road </a:t>
            </a:r>
            <a:r>
              <a:rPr lang="en-US" altLang="ja-JP" sz="1400" dirty="0" smtClean="0"/>
              <a:t>to Lucca </a:t>
            </a:r>
          </a:p>
          <a:p>
            <a:r>
              <a:rPr lang="ja-JP" altLang="en-US" sz="1400" dirty="0" smtClean="0"/>
              <a:t>③</a:t>
            </a:r>
            <a:r>
              <a:rPr lang="en-US" altLang="ja-JP" sz="1400" dirty="0"/>
              <a:t>Resistance</a:t>
            </a:r>
            <a:endParaRPr lang="en-US" altLang="ja-JP" sz="1400" dirty="0" smtClean="0"/>
          </a:p>
          <a:p>
            <a:r>
              <a:rPr lang="ja-JP" altLang="en-US" sz="1400" dirty="0" smtClean="0"/>
              <a:t>④</a:t>
            </a:r>
            <a:r>
              <a:rPr lang="en-US" altLang="ja-JP" sz="1400" dirty="0"/>
              <a:t>The yellow field </a:t>
            </a:r>
            <a:endParaRPr lang="en-US" altLang="ja-JP" sz="1400" dirty="0" smtClean="0"/>
          </a:p>
        </p:txBody>
      </p:sp>
      <p:sp>
        <p:nvSpPr>
          <p:cNvPr id="190" name="正方形/長方形 189"/>
          <p:cNvSpPr/>
          <p:nvPr/>
        </p:nvSpPr>
        <p:spPr>
          <a:xfrm>
            <a:off x="8168182" y="4126359"/>
            <a:ext cx="20308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solidFill>
                  <a:srgbClr val="014880"/>
                </a:solidFill>
              </a:rPr>
              <a:t>Headwords  1600</a:t>
            </a:r>
            <a:endParaRPr lang="ja-JP" altLang="en-US" sz="2000" b="1" dirty="0">
              <a:solidFill>
                <a:srgbClr val="014880"/>
              </a:solidFill>
            </a:endParaRPr>
          </a:p>
        </p:txBody>
      </p:sp>
      <p:sp>
        <p:nvSpPr>
          <p:cNvPr id="191" name="正方形/長方形 190"/>
          <p:cNvSpPr/>
          <p:nvPr/>
        </p:nvSpPr>
        <p:spPr>
          <a:xfrm>
            <a:off x="8147523" y="6228309"/>
            <a:ext cx="19731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solidFill>
                  <a:srgbClr val="014880"/>
                </a:solidFill>
              </a:rPr>
              <a:t>Headwords </a:t>
            </a:r>
            <a:r>
              <a:rPr lang="en-US" altLang="ja-JP" sz="2000" b="1" dirty="0" smtClean="0">
                <a:solidFill>
                  <a:srgbClr val="014880"/>
                </a:solidFill>
              </a:rPr>
              <a:t>1900</a:t>
            </a:r>
            <a:endParaRPr lang="ja-JP" altLang="en-US" sz="2000" b="1" dirty="0">
              <a:solidFill>
                <a:srgbClr val="014880"/>
              </a:solidFill>
            </a:endParaRPr>
          </a:p>
        </p:txBody>
      </p:sp>
      <p:cxnSp>
        <p:nvCxnSpPr>
          <p:cNvPr id="192" name="直線コネクタ 191"/>
          <p:cNvCxnSpPr/>
          <p:nvPr/>
        </p:nvCxnSpPr>
        <p:spPr>
          <a:xfrm flipV="1">
            <a:off x="8082560" y="6238301"/>
            <a:ext cx="2307600" cy="16868"/>
          </a:xfrm>
          <a:prstGeom prst="line">
            <a:avLst/>
          </a:prstGeom>
          <a:ln w="12700">
            <a:solidFill>
              <a:srgbClr val="0148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正方形/長方形 192"/>
          <p:cNvSpPr/>
          <p:nvPr/>
        </p:nvSpPr>
        <p:spPr>
          <a:xfrm>
            <a:off x="7100964" y="8356268"/>
            <a:ext cx="999708" cy="348813"/>
          </a:xfrm>
          <a:prstGeom prst="rect">
            <a:avLst/>
          </a:prstGeom>
          <a:solidFill>
            <a:srgbClr val="014880"/>
          </a:solidFill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ja-JP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Level.11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4" name="正方形/長方形 193"/>
          <p:cNvSpPr/>
          <p:nvPr/>
        </p:nvSpPr>
        <p:spPr>
          <a:xfrm>
            <a:off x="8167923" y="8321882"/>
            <a:ext cx="19731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solidFill>
                  <a:srgbClr val="014880"/>
                </a:solidFill>
              </a:rPr>
              <a:t>Headwords </a:t>
            </a:r>
            <a:r>
              <a:rPr lang="en-US" altLang="ja-JP" sz="2000" b="1" dirty="0" smtClean="0">
                <a:solidFill>
                  <a:srgbClr val="014880"/>
                </a:solidFill>
              </a:rPr>
              <a:t>2200</a:t>
            </a:r>
            <a:endParaRPr lang="ja-JP" altLang="en-US" sz="2000" b="1" dirty="0">
              <a:solidFill>
                <a:srgbClr val="014880"/>
              </a:solidFill>
            </a:endParaRPr>
          </a:p>
        </p:txBody>
      </p:sp>
      <p:cxnSp>
        <p:nvCxnSpPr>
          <p:cNvPr id="195" name="直線コネクタ 194"/>
          <p:cNvCxnSpPr/>
          <p:nvPr/>
        </p:nvCxnSpPr>
        <p:spPr>
          <a:xfrm flipV="1">
            <a:off x="8082560" y="8345635"/>
            <a:ext cx="2307600" cy="16868"/>
          </a:xfrm>
          <a:prstGeom prst="line">
            <a:avLst/>
          </a:prstGeom>
          <a:ln w="12700">
            <a:solidFill>
              <a:srgbClr val="0148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正方形/長方形 195"/>
          <p:cNvSpPr/>
          <p:nvPr/>
        </p:nvSpPr>
        <p:spPr>
          <a:xfrm>
            <a:off x="7100964" y="10450648"/>
            <a:ext cx="999708" cy="348813"/>
          </a:xfrm>
          <a:prstGeom prst="rect">
            <a:avLst/>
          </a:prstGeom>
          <a:solidFill>
            <a:srgbClr val="014880"/>
          </a:solidFill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ja-JP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Level.12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7" name="正方形/長方形 196"/>
          <p:cNvSpPr/>
          <p:nvPr/>
        </p:nvSpPr>
        <p:spPr>
          <a:xfrm>
            <a:off x="8147523" y="10416262"/>
            <a:ext cx="19731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solidFill>
                  <a:srgbClr val="014880"/>
                </a:solidFill>
              </a:rPr>
              <a:t>Headwords </a:t>
            </a:r>
            <a:r>
              <a:rPr lang="en-US" altLang="ja-JP" sz="2000" b="1" dirty="0" smtClean="0">
                <a:solidFill>
                  <a:srgbClr val="014880"/>
                </a:solidFill>
              </a:rPr>
              <a:t>2600</a:t>
            </a:r>
            <a:endParaRPr lang="ja-JP" altLang="en-US" sz="2000" b="1" dirty="0">
              <a:solidFill>
                <a:srgbClr val="014880"/>
              </a:solidFill>
            </a:endParaRPr>
          </a:p>
        </p:txBody>
      </p:sp>
      <p:cxnSp>
        <p:nvCxnSpPr>
          <p:cNvPr id="198" name="直線コネクタ 197"/>
          <p:cNvCxnSpPr/>
          <p:nvPr/>
        </p:nvCxnSpPr>
        <p:spPr>
          <a:xfrm flipV="1">
            <a:off x="8082560" y="10440015"/>
            <a:ext cx="2307600" cy="16868"/>
          </a:xfrm>
          <a:prstGeom prst="line">
            <a:avLst/>
          </a:prstGeom>
          <a:ln w="12700">
            <a:solidFill>
              <a:srgbClr val="0148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正方形/長方形 198"/>
          <p:cNvSpPr/>
          <p:nvPr/>
        </p:nvSpPr>
        <p:spPr>
          <a:xfrm>
            <a:off x="8363975" y="6665980"/>
            <a:ext cx="17409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全</a:t>
            </a:r>
            <a:r>
              <a:rPr lang="en-US" altLang="ja-JP" sz="1400" dirty="0"/>
              <a:t>4</a:t>
            </a:r>
            <a:r>
              <a:rPr lang="ja-JP" altLang="en-US" sz="1400" dirty="0" smtClean="0"/>
              <a:t>冊</a:t>
            </a:r>
            <a:endParaRPr lang="en-US" altLang="ja-JP" sz="1400" dirty="0" smtClean="0"/>
          </a:p>
          <a:p>
            <a:r>
              <a:rPr lang="ja-JP" altLang="en-US" sz="1400" dirty="0" smtClean="0"/>
              <a:t>①</a:t>
            </a:r>
            <a:r>
              <a:rPr lang="en-US" altLang="ja-JP" sz="1400" dirty="0"/>
              <a:t>Joe Faust </a:t>
            </a:r>
            <a:endParaRPr lang="en-US" altLang="ja-JP" sz="1400" dirty="0" smtClean="0"/>
          </a:p>
          <a:p>
            <a:r>
              <a:rPr lang="ja-JP" altLang="en-US" sz="1400" dirty="0" smtClean="0"/>
              <a:t>②</a:t>
            </a:r>
            <a:r>
              <a:rPr lang="en-US" altLang="ja-JP" sz="1400" dirty="0"/>
              <a:t>Reunited </a:t>
            </a:r>
            <a:endParaRPr lang="en-US" altLang="ja-JP" sz="1400" dirty="0" smtClean="0"/>
          </a:p>
          <a:p>
            <a:r>
              <a:rPr lang="ja-JP" altLang="en-US" sz="1400" dirty="0" smtClean="0"/>
              <a:t>③</a:t>
            </a:r>
            <a:r>
              <a:rPr lang="en-US" altLang="ja-JP" sz="1400" dirty="0"/>
              <a:t>Samurai</a:t>
            </a:r>
            <a:endParaRPr lang="en-US" altLang="ja-JP" sz="1400" dirty="0" smtClean="0"/>
          </a:p>
          <a:p>
            <a:r>
              <a:rPr lang="ja-JP" altLang="en-US" sz="1400" dirty="0" smtClean="0"/>
              <a:t>④</a:t>
            </a:r>
            <a:r>
              <a:rPr lang="en-US" altLang="ja-JP" sz="1400" dirty="0"/>
              <a:t>The boathouse </a:t>
            </a:r>
            <a:endParaRPr lang="en-US" altLang="ja-JP" sz="1400" dirty="0" smtClean="0"/>
          </a:p>
        </p:txBody>
      </p:sp>
      <p:sp>
        <p:nvSpPr>
          <p:cNvPr id="201" name="正方形/長方形 200"/>
          <p:cNvSpPr/>
          <p:nvPr/>
        </p:nvSpPr>
        <p:spPr>
          <a:xfrm>
            <a:off x="8363975" y="8765172"/>
            <a:ext cx="17409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全</a:t>
            </a:r>
            <a:r>
              <a:rPr lang="en-US" altLang="ja-JP" sz="1400" dirty="0"/>
              <a:t>4</a:t>
            </a:r>
            <a:r>
              <a:rPr lang="ja-JP" altLang="en-US" sz="1400" dirty="0" smtClean="0"/>
              <a:t>冊</a:t>
            </a:r>
            <a:endParaRPr lang="en-US" altLang="ja-JP" sz="1400" dirty="0" smtClean="0"/>
          </a:p>
          <a:p>
            <a:r>
              <a:rPr lang="ja-JP" altLang="en-US" sz="1400" dirty="0" smtClean="0"/>
              <a:t>①</a:t>
            </a:r>
            <a:r>
              <a:rPr lang="en-US" altLang="ja-JP" sz="1400" dirty="0"/>
              <a:t>Mercy killer </a:t>
            </a:r>
            <a:endParaRPr lang="en-US" altLang="ja-JP" sz="1400" dirty="0" smtClean="0"/>
          </a:p>
          <a:p>
            <a:r>
              <a:rPr lang="ja-JP" altLang="en-US" sz="1400" dirty="0" smtClean="0"/>
              <a:t>②</a:t>
            </a:r>
            <a:r>
              <a:rPr lang="en-US" altLang="ja-JP" sz="1400" dirty="0"/>
              <a:t>Control order 351 </a:t>
            </a:r>
            <a:endParaRPr lang="en-US" altLang="ja-JP" sz="1400" dirty="0" smtClean="0"/>
          </a:p>
          <a:p>
            <a:r>
              <a:rPr lang="ja-JP" altLang="en-US" sz="1400" dirty="0" smtClean="0"/>
              <a:t>③</a:t>
            </a:r>
            <a:r>
              <a:rPr lang="en-US" altLang="ja-JP" sz="1400" dirty="0"/>
              <a:t>The art of fear </a:t>
            </a:r>
            <a:endParaRPr lang="en-US" altLang="ja-JP" sz="1400" dirty="0" smtClean="0"/>
          </a:p>
          <a:p>
            <a:r>
              <a:rPr lang="ja-JP" altLang="en-US" sz="1400" dirty="0" smtClean="0"/>
              <a:t>④</a:t>
            </a:r>
            <a:r>
              <a:rPr lang="en-US" altLang="ja-JP" sz="1400" dirty="0"/>
              <a:t>Battle for big tree </a:t>
            </a:r>
            <a:r>
              <a:rPr lang="en-US" altLang="ja-JP" sz="1400" dirty="0" smtClean="0"/>
              <a:t>   </a:t>
            </a:r>
          </a:p>
          <a:p>
            <a:pPr>
              <a:lnSpc>
                <a:spcPts val="1400"/>
              </a:lnSpc>
              <a:tabLst>
                <a:tab pos="180975" algn="l"/>
              </a:tabLst>
            </a:pPr>
            <a:r>
              <a:rPr lang="en-US" altLang="ja-JP" sz="1400" dirty="0" smtClean="0"/>
              <a:t>	country  </a:t>
            </a:r>
          </a:p>
        </p:txBody>
      </p:sp>
      <p:sp>
        <p:nvSpPr>
          <p:cNvPr id="203" name="正方形/長方形 202"/>
          <p:cNvSpPr/>
          <p:nvPr/>
        </p:nvSpPr>
        <p:spPr>
          <a:xfrm>
            <a:off x="8363975" y="10882820"/>
            <a:ext cx="17409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全</a:t>
            </a:r>
            <a:r>
              <a:rPr lang="en-US" altLang="ja-JP" sz="1400" dirty="0"/>
              <a:t>3</a:t>
            </a:r>
            <a:r>
              <a:rPr lang="ja-JP" altLang="en-US" sz="1400" dirty="0" smtClean="0"/>
              <a:t>冊</a:t>
            </a:r>
            <a:endParaRPr lang="en-US" altLang="ja-JP" sz="1400" dirty="0" smtClean="0"/>
          </a:p>
          <a:p>
            <a:r>
              <a:rPr lang="ja-JP" altLang="en-US" sz="1400" dirty="0" smtClean="0"/>
              <a:t>①</a:t>
            </a:r>
            <a:r>
              <a:rPr lang="en-US" altLang="ja-JP" sz="1400" dirty="0"/>
              <a:t>Oscar's journey </a:t>
            </a:r>
            <a:endParaRPr lang="en-US" altLang="ja-JP" sz="1400" dirty="0" smtClean="0"/>
          </a:p>
          <a:p>
            <a:r>
              <a:rPr lang="ja-JP" altLang="en-US" sz="1400" dirty="0" smtClean="0"/>
              <a:t>②</a:t>
            </a:r>
            <a:r>
              <a:rPr lang="en-US" altLang="ja-JP" sz="1400" dirty="0"/>
              <a:t>Deadly truth  </a:t>
            </a:r>
            <a:endParaRPr lang="en-US" altLang="ja-JP" sz="1400" dirty="0" smtClean="0"/>
          </a:p>
          <a:p>
            <a:r>
              <a:rPr lang="ja-JP" altLang="en-US" sz="1400" dirty="0" smtClean="0"/>
              <a:t>③</a:t>
            </a:r>
            <a:r>
              <a:rPr lang="en-US" altLang="ja-JP" sz="1400" dirty="0"/>
              <a:t>The </a:t>
            </a:r>
            <a:r>
              <a:rPr lang="en-US" altLang="ja-JP" sz="1400" dirty="0" smtClean="0"/>
              <a:t>stranger</a:t>
            </a:r>
            <a:endParaRPr lang="ja-JP" altLang="en-US" sz="1400" dirty="0"/>
          </a:p>
        </p:txBody>
      </p:sp>
      <p:sp>
        <p:nvSpPr>
          <p:cNvPr id="205" name="正方形/長方形 204"/>
          <p:cNvSpPr/>
          <p:nvPr/>
        </p:nvSpPr>
        <p:spPr>
          <a:xfrm>
            <a:off x="7100964" y="6248934"/>
            <a:ext cx="999708" cy="348813"/>
          </a:xfrm>
          <a:prstGeom prst="rect">
            <a:avLst/>
          </a:prstGeom>
          <a:solidFill>
            <a:srgbClr val="014880"/>
          </a:solidFill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ja-JP" sz="18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Level.10</a:t>
            </a:r>
            <a:endParaRPr lang="en-US" altLang="ja-JP" sz="18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212" name="Picture 22" descr="https://elib.maruzen.co.jp/app/images/l/6/3000015826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747" y="4595379"/>
            <a:ext cx="1029176" cy="1458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3" name="Picture 24" descr="https://elib.maruzen.co.jp/app/images/l/0/3000015830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1968" y="6692107"/>
            <a:ext cx="1038955" cy="1458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6" descr="https://elib.maruzen.co.jp/app/images/l/4/3000015834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1968" y="8791299"/>
            <a:ext cx="1038955" cy="1458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" name="Picture 28" descr="https://elib.maruzen.co.jp/app/images/l/8/3000015838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1968" y="10908603"/>
            <a:ext cx="1038955" cy="1458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角丸四角形 250"/>
          <p:cNvSpPr/>
          <p:nvPr/>
        </p:nvSpPr>
        <p:spPr>
          <a:xfrm>
            <a:off x="204897" y="12618390"/>
            <a:ext cx="10155141" cy="608400"/>
          </a:xfrm>
          <a:prstGeom prst="roundRect">
            <a:avLst/>
          </a:prstGeom>
          <a:noFill/>
          <a:ln w="3175">
            <a:solidFill>
              <a:srgbClr val="0148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56" name="グループ化 255"/>
          <p:cNvGrpSpPr/>
          <p:nvPr/>
        </p:nvGrpSpPr>
        <p:grpSpPr>
          <a:xfrm>
            <a:off x="8144061" y="852472"/>
            <a:ext cx="1620000" cy="1516057"/>
            <a:chOff x="8144061" y="852472"/>
            <a:chExt cx="1620000" cy="1516057"/>
          </a:xfrm>
        </p:grpSpPr>
        <p:sp>
          <p:nvSpPr>
            <p:cNvPr id="257" name="円/楕円 256"/>
            <p:cNvSpPr/>
            <p:nvPr/>
          </p:nvSpPr>
          <p:spPr>
            <a:xfrm>
              <a:off x="8144061" y="852472"/>
              <a:ext cx="1620000" cy="1516057"/>
            </a:xfrm>
            <a:prstGeom prst="ellipse">
              <a:avLst/>
            </a:prstGeom>
            <a:solidFill>
              <a:srgbClr val="FEE006"/>
            </a:solidFill>
            <a:ln>
              <a:solidFill>
                <a:srgbClr val="C60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" name="テキスト ボックス 257"/>
            <p:cNvSpPr txBox="1"/>
            <p:nvPr/>
          </p:nvSpPr>
          <p:spPr>
            <a:xfrm>
              <a:off x="8293715" y="1569975"/>
              <a:ext cx="1396893" cy="429427"/>
            </a:xfrm>
            <a:prstGeom prst="rect">
              <a:avLst/>
            </a:prstGeom>
            <a:noFill/>
          </p:spPr>
          <p:txBody>
            <a:bodyPr wrap="none" tIns="0" bIns="36000" rtlCol="0" anchor="ctr">
              <a:noAutofit/>
            </a:bodyPr>
            <a:lstStyle/>
            <a:p>
              <a:pPr algn="ctr">
                <a:lnSpc>
                  <a:spcPts val="1900"/>
                </a:lnSpc>
              </a:pPr>
              <a:r>
                <a:rPr lang="ja-JP" altLang="en-US" sz="1800" b="1" dirty="0" smtClean="0">
                  <a:solidFill>
                    <a:srgbClr val="C6062C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初級</a:t>
              </a:r>
              <a:r>
                <a:rPr lang="ja-JP" altLang="en-US" sz="1800" b="1" dirty="0">
                  <a:solidFill>
                    <a:srgbClr val="C6062C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～</a:t>
              </a:r>
              <a:r>
                <a:rPr lang="ja-JP" altLang="en-US" sz="1800" b="1" dirty="0" smtClean="0">
                  <a:solidFill>
                    <a:srgbClr val="C6062C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上級者</a:t>
              </a:r>
              <a:endParaRPr lang="en-US" altLang="ja-JP" sz="1800" b="1" dirty="0" smtClean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900"/>
                </a:lnSpc>
              </a:pPr>
              <a:r>
                <a:rPr lang="ja-JP" altLang="en-US" sz="1600" dirty="0" smtClean="0">
                  <a:solidFill>
                    <a:srgbClr val="C6062C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向け</a:t>
              </a:r>
              <a:endParaRPr lang="en-US" altLang="ja-JP" sz="1600" dirty="0" smtClean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59" name="正方形/長方形 258"/>
            <p:cNvSpPr/>
            <p:nvPr/>
          </p:nvSpPr>
          <p:spPr>
            <a:xfrm>
              <a:off x="8378953" y="1183499"/>
              <a:ext cx="1150217" cy="29546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0" bIns="0" rtlCol="0" anchor="ctr">
              <a:noAutofit/>
            </a:bodyPr>
            <a:lstStyle/>
            <a:p>
              <a:pPr lvl="0" algn="ctr" fontAlgn="ctr"/>
              <a:r>
                <a:rPr lang="ja-JP" altLang="en-US" sz="1400" b="1" u="sng" dirty="0" smtClean="0">
                  <a:solidFill>
                    <a:srgbClr val="C6062C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レベル</a:t>
              </a:r>
              <a:r>
                <a:rPr lang="en-US" altLang="ja-JP" sz="1400" b="1" u="sng" dirty="0" smtClean="0">
                  <a:solidFill>
                    <a:srgbClr val="C6062C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</a:t>
              </a:r>
              <a:r>
                <a:rPr lang="ja-JP" altLang="en-US" sz="1400" b="1" u="sng" dirty="0" smtClean="0">
                  <a:solidFill>
                    <a:srgbClr val="C6062C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～</a:t>
              </a:r>
              <a:r>
                <a:rPr lang="en-US" altLang="ja-JP" sz="1400" b="1" u="sng" dirty="0" smtClean="0">
                  <a:solidFill>
                    <a:srgbClr val="C6062C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12</a:t>
              </a:r>
              <a:endParaRPr lang="ja-JP" altLang="en-US" sz="1400" b="1" u="sng" dirty="0">
                <a:solidFill>
                  <a:srgbClr val="C6062C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pic>
        <p:nvPicPr>
          <p:cNvPr id="265" name="Picture 2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6620" y="3004119"/>
            <a:ext cx="1008000" cy="1008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" name="正方形/長方形 265"/>
          <p:cNvSpPr/>
          <p:nvPr/>
        </p:nvSpPr>
        <p:spPr>
          <a:xfrm>
            <a:off x="3828228" y="2111384"/>
            <a:ext cx="3058623" cy="44304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 anchor="ctr">
            <a:noAutofit/>
          </a:bodyPr>
          <a:lstStyle/>
          <a:p>
            <a:pPr lvl="0" algn="ctr"/>
            <a:r>
              <a:rPr lang="en-US" altLang="ja-JP" sz="1800" b="1" dirty="0" smtClean="0">
                <a:solidFill>
                  <a:srgbClr val="01488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― </a:t>
            </a:r>
            <a:r>
              <a:rPr lang="ja-JP" altLang="en-US" sz="1800" b="1" dirty="0" smtClean="0">
                <a:solidFill>
                  <a:srgbClr val="01488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ページ・ターナーズ　</a:t>
            </a:r>
            <a:r>
              <a:rPr lang="en-US" altLang="ja-JP" sz="1800" b="1" dirty="0" smtClean="0">
                <a:solidFill>
                  <a:srgbClr val="01488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―</a:t>
            </a:r>
            <a:r>
              <a:rPr lang="ja-JP" altLang="en-US" sz="1800" b="1" dirty="0" smtClean="0">
                <a:solidFill>
                  <a:srgbClr val="01488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ja-JP" altLang="en-US" sz="1800" b="1" dirty="0">
              <a:solidFill>
                <a:srgbClr val="014880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305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1152</Words>
  <Application>Microsoft Office PowerPoint</Application>
  <PresentationFormat>ユーザー設定</PresentationFormat>
  <Paragraphs>142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樋口 恵</dc:creator>
  <cp:lastModifiedBy>仁愛大学</cp:lastModifiedBy>
  <cp:revision>202</cp:revision>
  <cp:lastPrinted>2019-12-13T01:38:43Z</cp:lastPrinted>
  <dcterms:created xsi:type="dcterms:W3CDTF">2019-03-19T05:17:44Z</dcterms:created>
  <dcterms:modified xsi:type="dcterms:W3CDTF">2019-12-20T00:48:07Z</dcterms:modified>
</cp:coreProperties>
</file>