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21959-ABCD-3147-B75F-D6F209ECD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15170-B06F-054F-909D-18401B42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E572E-BE17-BA44-838E-23860845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BD1E5-0FA4-D443-A59B-50BAC882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0F546-17C4-E24D-9050-4DD787A8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67370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5EE0C-C8A5-8844-A481-47609B38A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CE1A6-9461-F14A-9BB3-80B6027EE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CA0B0-7267-9947-8FFC-5EA1646C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0745D-2D5C-0143-B192-9AD02127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356BB-A7D2-F54E-8E96-5797631A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3151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04CBF2-803F-C944-8BA2-C8B39BBE3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F27C-6741-764F-9F68-C021E515C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C6CE0-0797-BD4C-9416-6A5150BA5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FC8A2-2D29-4849-9956-13C92198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8546-2B58-BF49-B0DC-7EF2EE872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593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07B06-5067-3549-86B9-A76E3C57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47312-9D86-4D44-9F0F-A76BA25C0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20FB8-945A-C84E-A51B-A90FE5F8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9E74C-DA1D-E84A-A254-B3EA0613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AF61-11B1-E049-8D8D-31A86A04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3199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891F-3331-BA46-A66C-68B5FC6B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66117-96C2-894E-8B3F-BAD13F52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FB141-B24D-1B44-9139-8B2D0289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48B25-1E83-1E4A-9C82-1E838D87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50447-7BA9-2B47-9C7C-31EAE18B0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89193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678CC-7F56-9F44-ABAC-BF17EBCF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10EA-B8FB-6847-A387-11B837F09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5E2F7-0981-EE4B-B213-0E203CA80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8DA72-C6F8-A040-8145-34EECA9B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1EA81-5EAB-174C-9CE5-579073B5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1CB17-77AA-F845-9741-4B351FBA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4053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F57DB-D209-4F4D-9D53-19A1A98D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BEF5-B0B6-0846-877F-ACBF5EF79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42466-B391-3849-A970-FE130326C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7ABBA-2222-9441-8276-C09A203E0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D9C03-65A8-9245-AC73-DF66A9B5F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F7F7D5-2AB9-624A-8E4D-70B91585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66E72-0519-734E-A107-D36A24D0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272ED-F3A0-3F4E-87EE-54AC8958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05875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AC0B-CA82-3848-A00D-CEFA7D16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985621-AEE8-9144-8181-CD0EDAE6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B14AD-F5A3-6D4A-8E93-FBBCF8CA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F171D-801B-9A42-B6E5-85FE1C97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6327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396238-E92C-AD4F-B151-13C6A653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6B8DE-8BF6-8A42-8BE4-911EEECA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CFBE6-3AF8-F444-B636-F63EAC4F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4647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FD0BC-A5A9-D545-B855-F066C5C3F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85BC1-B1DC-804D-B1A1-28E9F253F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B6B71-A0B7-834D-9253-21309783A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5E3A1-F794-6440-A02C-16F6D3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1C661-DB75-6D48-86E2-3150EDB5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ABFAE-235B-5143-AC72-749DDF410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5892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5292-42E9-484E-BF28-25136A12C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D3020E-F328-0040-82C3-0744E38209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A9580-7112-F549-825F-67F945181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44D31-F7D1-B44D-8FED-34F9689B2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D8C5F-AEDC-6C4E-A64E-5E8AEF75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2A7B5-EAB8-2049-B509-56099CE06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610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60F7E-6F36-0D4F-AE0B-AD22673E1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5F16E-8630-A947-B6D1-DD616EF4B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BA55C-93A9-B84B-818A-AF04C8B83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91A20-C3E1-E94B-994A-2150EB9FCA5F}" type="datetimeFigureOut">
              <a:rPr lang="en-JP" smtClean="0"/>
              <a:t>2021/10/14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B1DC7-B457-174D-9796-66D37133D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C7B2E-7BE1-EA4C-BBA5-E27EE905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C4D14-654F-764E-94FC-26A081DE7A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88025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dmissions + Programs | University of Alberta">
            <a:extLst>
              <a:ext uri="{FF2B5EF4-FFF2-40B4-BE49-F238E27FC236}">
                <a16:creationId xmlns:a16="http://schemas.microsoft.com/office/drawing/2014/main" id="{C22186D1-F455-8744-AC72-495394912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iversity of Alberta – Vincent Tedjasaputra, Ph.D.">
            <a:extLst>
              <a:ext uri="{FF2B5EF4-FFF2-40B4-BE49-F238E27FC236}">
                <a16:creationId xmlns:a16="http://schemas.microsoft.com/office/drawing/2014/main" id="{56AFBD93-32F0-5945-86D9-4F3BC12DE6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4" t="19139" r="6351" b="16832"/>
          <a:stretch/>
        </p:blipFill>
        <p:spPr bwMode="auto">
          <a:xfrm>
            <a:off x="3755132" y="218283"/>
            <a:ext cx="4681733" cy="108419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BED692-E09F-BF41-A47B-9E1828B8C258}"/>
              </a:ext>
            </a:extLst>
          </p:cNvPr>
          <p:cNvSpPr txBox="1"/>
          <p:nvPr/>
        </p:nvSpPr>
        <p:spPr>
          <a:xfrm>
            <a:off x="122582" y="1530626"/>
            <a:ext cx="11946834" cy="5109091"/>
          </a:xfrm>
          <a:prstGeom prst="rect">
            <a:avLst/>
          </a:prstGeom>
          <a:solidFill>
            <a:srgbClr val="E2F0D9">
              <a:alpha val="29804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JP" sz="2400" b="1" dirty="0"/>
              <a:t>日時：10月26日（火）16:20 〜 17:20</a:t>
            </a:r>
          </a:p>
          <a:p>
            <a:r>
              <a:rPr lang="en-JP" sz="2400" b="1" dirty="0"/>
              <a:t>会場：E301（英語教育センター</a:t>
            </a:r>
            <a:r>
              <a:rPr lang="ja-JP" altLang="en-US" sz="2400" b="1"/>
              <a:t>　</a:t>
            </a:r>
            <a:r>
              <a:rPr lang="en-US" altLang="ja-JP" sz="2400" b="1" dirty="0"/>
              <a:t>E-Lounge)</a:t>
            </a:r>
          </a:p>
          <a:p>
            <a:endParaRPr lang="en-US" dirty="0"/>
          </a:p>
          <a:p>
            <a:r>
              <a:rPr lang="en-US" sz="2400" dirty="0"/>
              <a:t>【報告1</a:t>
            </a:r>
            <a:r>
              <a:rPr lang="ja-JP" altLang="en-US" sz="2400"/>
              <a:t>　</a:t>
            </a:r>
            <a:r>
              <a:rPr lang="ja-JP" altLang="en-US" sz="2400" b="1"/>
              <a:t>アルバータ大学</a:t>
            </a:r>
            <a:r>
              <a:rPr lang="en-JP" sz="2400" b="1" dirty="0">
                <a:effectLst/>
              </a:rPr>
              <a:t> の紹介】</a:t>
            </a:r>
          </a:p>
          <a:p>
            <a:r>
              <a:rPr lang="ja-JP" altLang="en-US" sz="2400" b="1"/>
              <a:t>　</a:t>
            </a:r>
            <a:r>
              <a:rPr lang="en-JP" sz="2400" b="1" u="sng" dirty="0"/>
              <a:t>報告者</a:t>
            </a:r>
            <a:r>
              <a:rPr lang="ja-JP" altLang="en-US" sz="2400" b="1" u="sng"/>
              <a:t>　ハウカ先生</a:t>
            </a:r>
            <a:endParaRPr lang="en-US" altLang="ja-JP" sz="2400" b="1" u="sng" dirty="0"/>
          </a:p>
          <a:p>
            <a:endParaRPr lang="en-US" sz="2000" b="1" dirty="0"/>
          </a:p>
          <a:p>
            <a:r>
              <a:rPr lang="en-US" altLang="ja-JP" sz="2400" b="1" dirty="0"/>
              <a:t>【</a:t>
            </a:r>
            <a:r>
              <a:rPr lang="ja-JP" altLang="en-US" sz="2400" b="1"/>
              <a:t>報告</a:t>
            </a:r>
            <a:r>
              <a:rPr lang="en-US" altLang="ja-JP" sz="2400" b="1" dirty="0"/>
              <a:t>2</a:t>
            </a:r>
            <a:r>
              <a:rPr lang="ja-JP" altLang="en-US" sz="2400" b="1"/>
              <a:t>　アルバータ大学オンライン留学プログラム</a:t>
            </a:r>
            <a:r>
              <a:rPr lang="en-US" altLang="ja-JP" sz="2400" b="1" dirty="0"/>
              <a:t>】</a:t>
            </a:r>
          </a:p>
          <a:p>
            <a:r>
              <a:rPr lang="ja-JP" altLang="en-US" sz="2400" b="1"/>
              <a:t>「フィールドワーク演習（国際交流）」</a:t>
            </a:r>
            <a:r>
              <a:rPr lang="en-US" altLang="ja-JP" sz="2400" b="1" dirty="0"/>
              <a:t>【</a:t>
            </a:r>
            <a:r>
              <a:rPr lang="ja-JP" altLang="en-US" sz="2400" b="1"/>
              <a:t>２週間</a:t>
            </a:r>
            <a:r>
              <a:rPr lang="en-US" altLang="ja-JP" sz="2400" b="1" dirty="0"/>
              <a:t>】</a:t>
            </a:r>
          </a:p>
          <a:p>
            <a:r>
              <a:rPr lang="ja-JP" altLang="en-US" sz="2400" b="1"/>
              <a:t>　</a:t>
            </a:r>
            <a:r>
              <a:rPr lang="en-US" altLang="ja-JP" sz="2400" b="1" dirty="0"/>
              <a:t>〜</a:t>
            </a:r>
            <a:r>
              <a:rPr lang="ja-JP" altLang="en-US" sz="2400" b="1"/>
              <a:t>プログラムの内容　学習したこと　良かった点　将来の参加者へのアドバイス</a:t>
            </a:r>
            <a:r>
              <a:rPr lang="en-US" altLang="ja-JP" sz="2400" b="1" dirty="0"/>
              <a:t>〜</a:t>
            </a:r>
          </a:p>
          <a:p>
            <a:r>
              <a:rPr lang="ja-JP" altLang="en-US" sz="2400" b="1"/>
              <a:t>　</a:t>
            </a:r>
            <a:r>
              <a:rPr lang="ja-JP" altLang="en-US" sz="2400" b="1" u="sng"/>
              <a:t>報告者　参加学生　（心理学科１名・コミュニケーション学科１名）</a:t>
            </a:r>
            <a:endParaRPr lang="en-US" altLang="ja-JP" sz="2400" b="1" u="sng" dirty="0"/>
          </a:p>
          <a:p>
            <a:endParaRPr lang="en-US" altLang="ja-JP" b="1" dirty="0"/>
          </a:p>
          <a:p>
            <a:pPr algn="ctr"/>
            <a:r>
              <a:rPr lang="ja-JP" altLang="en-US" sz="2000" b="1"/>
              <a:t>これからの交流のあり方など、 意見交換の場にできればと存じます。 </a:t>
            </a:r>
            <a:endParaRPr lang="ja-JP" altLang="en-US" sz="2000">
              <a:effectLst/>
            </a:endParaRPr>
          </a:p>
          <a:p>
            <a:pPr algn="ctr"/>
            <a:r>
              <a:rPr lang="ja-JP" altLang="en-US" sz="2000" b="1"/>
              <a:t>お茶とお菓子も用意しております。教職員の皆様お気軽にご参加下さい。</a:t>
            </a:r>
            <a:endParaRPr lang="en-US" altLang="ja-JP" sz="2000" b="1" dirty="0"/>
          </a:p>
          <a:p>
            <a:pPr algn="ctr"/>
            <a:endParaRPr lang="en-US" altLang="ja-JP" sz="2000" b="1" dirty="0"/>
          </a:p>
          <a:p>
            <a:pPr algn="ctr"/>
            <a:r>
              <a:rPr lang="ja-JP" altLang="en-US" sz="2000" b="1"/>
              <a:t>主催</a:t>
            </a:r>
            <a:r>
              <a:rPr lang="en-US" altLang="ja-JP" sz="2000" b="1" dirty="0"/>
              <a:t>: </a:t>
            </a:r>
            <a:r>
              <a:rPr lang="ja-JP" altLang="en-US" sz="2000" b="1"/>
              <a:t>英語教育センター 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19066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122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マシュー ハウカ</dc:creator>
  <cp:lastModifiedBy>マシュー ハウカ</cp:lastModifiedBy>
  <cp:revision>6</cp:revision>
  <dcterms:created xsi:type="dcterms:W3CDTF">2021-10-13T00:38:57Z</dcterms:created>
  <dcterms:modified xsi:type="dcterms:W3CDTF">2021-10-14T05:36:37Z</dcterms:modified>
</cp:coreProperties>
</file>