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FF6600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93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50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35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62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63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32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01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2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31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95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4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D1BF-84FD-4088-A7D4-42A4E3533BD1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E61A-D3C5-4C85-ABBD-A82DB5A33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07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2880" y="1995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472" y="9771"/>
            <a:ext cx="455401" cy="45540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873" y="64019"/>
            <a:ext cx="1459959" cy="35897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 rot="21305843">
            <a:off x="88017" y="230450"/>
            <a:ext cx="5223342" cy="1246495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5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コロナに負けるな！</a:t>
            </a:r>
            <a:endParaRPr kumimoji="1" lang="en-US" altLang="ja-JP" sz="3500" dirty="0" smtClean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学生応援キャンペーン</a:t>
            </a:r>
            <a:endParaRPr kumimoji="1" lang="ja-JP" altLang="en-US" sz="40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23195" y="568837"/>
            <a:ext cx="6314129" cy="14003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33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85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百円丼フェア</a:t>
            </a:r>
            <a:endParaRPr kumimoji="1" lang="ja-JP" altLang="en-US" sz="85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7586">
            <a:off x="18717" y="1111478"/>
            <a:ext cx="4072088" cy="310496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880283" y="2044729"/>
            <a:ext cx="5941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日時：</a:t>
            </a:r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日（水）～</a:t>
            </a:r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22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13:00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土・日除く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 rot="21255663">
            <a:off x="5554740" y="3817"/>
            <a:ext cx="2823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学食へ</a:t>
            </a:r>
            <a:r>
              <a:rPr kumimoji="1"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GO</a:t>
            </a:r>
            <a:r>
              <a:rPr kumimoji="1"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kumimoji="1" lang="ja-JP" altLang="en-US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楕円 12"/>
          <p:cNvSpPr/>
          <p:nvPr/>
        </p:nvSpPr>
        <p:spPr>
          <a:xfrm>
            <a:off x="9681165" y="2044729"/>
            <a:ext cx="2370667" cy="1462940"/>
          </a:xfrm>
          <a:prstGeom prst="ellipse">
            <a:avLst/>
          </a:prstGeom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各日</a:t>
            </a:r>
            <a:endParaRPr kumimoji="1" lang="en-US" altLang="ja-JP" sz="2400" b="1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2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</a:t>
            </a:r>
            <a:r>
              <a:rPr lang="en-US" altLang="ja-JP" sz="22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</a:t>
            </a:r>
            <a:r>
              <a:rPr lang="ja-JP" altLang="en-US" sz="22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</a:t>
            </a:r>
            <a:endParaRPr lang="en-US" altLang="ja-JP" sz="2200" b="1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限定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60950" y="3224822"/>
            <a:ext cx="80473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仁愛大学では、コロナ禍で頑張る学生の皆さんを応援すべく</a:t>
            </a:r>
            <a:endParaRPr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上記期間中、学食で</a:t>
            </a:r>
            <a:r>
              <a:rPr lang="ja-JP" altLang="en-US" sz="2000" u="wavy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定価</a:t>
            </a:r>
            <a:r>
              <a:rPr lang="en-US" altLang="ja-JP" sz="2000" u="wavy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500</a:t>
            </a:r>
            <a:r>
              <a:rPr lang="ja-JP" altLang="en-US" sz="2000" u="wavy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円の丼・カレーセットを</a:t>
            </a:r>
            <a:r>
              <a:rPr lang="en-US" altLang="ja-JP" sz="2000" u="wavy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</a:t>
            </a:r>
            <a:r>
              <a:rPr lang="ja-JP" altLang="en-US" sz="2000" u="wavy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円で提供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します！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02394" y="4024821"/>
            <a:ext cx="2662994" cy="2435566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＜毎日＞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月～金曜日の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日替わり</a:t>
            </a:r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丼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味噌汁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デザート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限定</a:t>
            </a:r>
            <a:r>
              <a:rPr lang="en-US" altLang="ja-JP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460160" y="4024822"/>
            <a:ext cx="2685011" cy="2435565"/>
          </a:xfrm>
          <a:prstGeom prst="roundRect">
            <a:avLst/>
          </a:prstGeom>
          <a:solidFill>
            <a:srgbClr val="FFCCFF"/>
          </a:solidFill>
          <a:ln w="38100">
            <a:solidFill>
              <a:srgbClr val="FF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＜月・水曜日＞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ソースカツ丼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味噌汁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デザート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限定</a:t>
            </a:r>
            <a:r>
              <a:rPr kumimoji="1" lang="en-US" altLang="ja-JP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260519" y="4031181"/>
            <a:ext cx="2701636" cy="2448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＜火・木曜日＞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カレー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サラダ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デザート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限定</a:t>
            </a:r>
            <a:r>
              <a:rPr kumimoji="1" lang="en-US" altLang="ja-JP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</a:t>
            </a:r>
            <a:endParaRPr kumimoji="1" lang="ja-JP" altLang="en-US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077503" y="4018465"/>
            <a:ext cx="2759821" cy="24482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＜金曜日＞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ミニミニセット</a:t>
            </a:r>
            <a:endParaRPr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（ミニカツ丼＋</a:t>
            </a:r>
            <a:endParaRPr kumimoji="1"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ミニうどん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又は</a:t>
            </a:r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そば）</a:t>
            </a:r>
            <a:endParaRPr kumimoji="1"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かきあげ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又は</a:t>
            </a:r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あげ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又は</a:t>
            </a:r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温玉</a:t>
            </a:r>
            <a:endParaRPr kumimoji="1"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＋</a:t>
            </a:r>
            <a:endParaRPr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デザート</a:t>
            </a:r>
            <a:endParaRPr kumimoji="1"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限定</a:t>
            </a:r>
            <a:r>
              <a:rPr lang="en-US" altLang="ja-JP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食</a:t>
            </a:r>
            <a:endParaRPr kumimoji="1" lang="en-US" altLang="ja-JP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en-US" altLang="ja-JP" sz="1600" dirty="0" smtClean="0"/>
          </a:p>
          <a:p>
            <a:pPr algn="ctr"/>
            <a:endParaRPr kumimoji="1" lang="en-US" altLang="ja-JP" sz="16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7600" y="6508596"/>
            <a:ext cx="10086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この取組は、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仁愛大学の学生支援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事業として、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独立行政法人日本学生支援機構の助成事業を活用し、期間限定で実施します。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十字形 2"/>
          <p:cNvSpPr/>
          <p:nvPr/>
        </p:nvSpPr>
        <p:spPr>
          <a:xfrm>
            <a:off x="3003990" y="5075549"/>
            <a:ext cx="340822" cy="307571"/>
          </a:xfrm>
          <a:prstGeom prst="pl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190</Words>
  <Application>Microsoft Office PowerPoint</Application>
  <PresentationFormat>ワイド画面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HGP創英角ﾎﾟｯﾌﾟ体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福井仁愛学園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tamiya</dc:creator>
  <cp:lastModifiedBy>tamiya</cp:lastModifiedBy>
  <cp:revision>14</cp:revision>
  <cp:lastPrinted>2021-12-07T00:35:10Z</cp:lastPrinted>
  <dcterms:created xsi:type="dcterms:W3CDTF">2021-12-06T06:56:53Z</dcterms:created>
  <dcterms:modified xsi:type="dcterms:W3CDTF">2021-12-07T00:43:51Z</dcterms:modified>
</cp:coreProperties>
</file>